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tags/tag3.xml" ContentType="application/vnd.openxmlformats-officedocument.presentationml.tags+xml"/>
  <Override PartName="/ppt/notesSlides/notesSlide8.xml" ContentType="application/vnd.openxmlformats-officedocument.presentationml.notesSlide+xml"/>
  <Override PartName="/ppt/theme/themeOverride5.xml" ContentType="application/vnd.openxmlformats-officedocument.themeOverride+xml"/>
  <Override PartName="/ppt/tags/tag4.xml" ContentType="application/vnd.openxmlformats-officedocument.presentationml.tags+xml"/>
  <Override PartName="/ppt/notesSlides/notesSlide9.xml" ContentType="application/vnd.openxmlformats-officedocument.presentationml.notesSlide+xml"/>
  <Override PartName="/ppt/theme/themeOverride6.xml" ContentType="application/vnd.openxmlformats-officedocument.themeOverride+xml"/>
  <Override PartName="/ppt/tags/tag5.xml" ContentType="application/vnd.openxmlformats-officedocument.presentationml.tags+xml"/>
  <Override PartName="/ppt/notesSlides/notesSlide10.xml" ContentType="application/vnd.openxmlformats-officedocument.presentationml.notesSlide+xml"/>
  <Override PartName="/ppt/theme/themeOverride7.xml" ContentType="application/vnd.openxmlformats-officedocument.themeOverride+xml"/>
  <Override PartName="/ppt/tags/tag6.xml" ContentType="application/vnd.openxmlformats-officedocument.presentationml.tags+xml"/>
  <Override PartName="/ppt/notesSlides/notesSlide11.xml" ContentType="application/vnd.openxmlformats-officedocument.presentationml.notesSlide+xml"/>
  <Override PartName="/ppt/theme/themeOverride8.xml" ContentType="application/vnd.openxmlformats-officedocument.themeOverride+xml"/>
  <Override PartName="/ppt/tags/tag7.xml" ContentType="application/vnd.openxmlformats-officedocument.presentationml.tags+xml"/>
  <Override PartName="/ppt/notesSlides/notesSlide12.xml" ContentType="application/vnd.openxmlformats-officedocument.presentationml.notesSlide+xml"/>
  <Override PartName="/ppt/theme/themeOverride9.xml" ContentType="application/vnd.openxmlformats-officedocument.themeOverride+xml"/>
  <Override PartName="/ppt/tags/tag8.xml" ContentType="application/vnd.openxmlformats-officedocument.presentationml.tags+xml"/>
  <Override PartName="/ppt/notesSlides/notesSlide13.xml" ContentType="application/vnd.openxmlformats-officedocument.presentationml.notesSlide+xml"/>
  <Override PartName="/ppt/theme/themeOverride10.xml" ContentType="application/vnd.openxmlformats-officedocument.themeOverride+xml"/>
  <Override PartName="/ppt/tags/tag9.xml" ContentType="application/vnd.openxmlformats-officedocument.presentationml.tags+xml"/>
  <Override PartName="/ppt/notesSlides/notesSlide14.xml" ContentType="application/vnd.openxmlformats-officedocument.presentationml.notesSlide+xml"/>
  <Override PartName="/ppt/theme/themeOverride11.xml" ContentType="application/vnd.openxmlformats-officedocument.themeOverride+xml"/>
  <Override PartName="/ppt/tags/tag10.xml" ContentType="application/vnd.openxmlformats-officedocument.presentationml.tags+xml"/>
  <Override PartName="/ppt/notesSlides/notesSlide15.xml" ContentType="application/vnd.openxmlformats-officedocument.presentationml.notesSlide+xml"/>
  <Override PartName="/ppt/theme/themeOverride12.xml" ContentType="application/vnd.openxmlformats-officedocument.themeOverr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385" r:id="rId2"/>
    <p:sldId id="459" r:id="rId3"/>
    <p:sldId id="475" r:id="rId4"/>
    <p:sldId id="458" r:id="rId5"/>
    <p:sldId id="456" r:id="rId6"/>
    <p:sldId id="460" r:id="rId7"/>
    <p:sldId id="481" r:id="rId8"/>
    <p:sldId id="474" r:id="rId9"/>
    <p:sldId id="449" r:id="rId10"/>
    <p:sldId id="461" r:id="rId11"/>
    <p:sldId id="468" r:id="rId12"/>
    <p:sldId id="473" r:id="rId13"/>
    <p:sldId id="480" r:id="rId14"/>
    <p:sldId id="462" r:id="rId15"/>
    <p:sldId id="482" r:id="rId16"/>
    <p:sldId id="483" r:id="rId17"/>
    <p:sldId id="485" r:id="rId18"/>
    <p:sldId id="484" r:id="rId19"/>
    <p:sldId id="463" r:id="rId20"/>
    <p:sldId id="448" r:id="rId21"/>
    <p:sldId id="454" r:id="rId22"/>
  </p:sldIdLst>
  <p:sldSz cx="9144000" cy="5143500" type="screen16x9"/>
  <p:notesSz cx="6858000" cy="9144000"/>
  <p:embeddedFontLst>
    <p:embeddedFont>
      <p:font typeface="字魂59号-创粗黑" panose="020B0604020202020204" charset="-122"/>
      <p:regular r:id="rId25"/>
    </p:embeddedFont>
    <p:embeddedFont>
      <p:font typeface="SimSun" panose="02010600030101010101" pitchFamily="2" charset="-122"/>
      <p:regular r:id="rId26"/>
    </p:embeddedFont>
    <p:embeddedFont>
      <p:font typeface="Artifakt Element" panose="020B0503050000020004" pitchFamily="34" charset="0"/>
      <p:regular r:id="rId27"/>
      <p:bold r:id="rId28"/>
      <p:italic r:id="rId29"/>
      <p:boldItalic r:id="rId30"/>
    </p:embeddedFont>
    <p:embeddedFont>
      <p:font typeface="Roboto" panose="020B0604020202020204" charset="0"/>
      <p:regular r:id="rId31"/>
      <p:bold r:id="rId32"/>
      <p:italic r:id="rId33"/>
      <p:boldItalic r:id="rId34"/>
    </p:embeddedFont>
    <p:embeddedFont>
      <p:font typeface="Montserrat SemiBold" panose="020B0604020202020204" charset="0"/>
      <p:bold r:id="rId35"/>
      <p:boldItalic r:id="rId36"/>
    </p:embeddedFont>
    <p:embeddedFont>
      <p:font typeface="Calibri" panose="020F0502020204030204" pitchFamily="34" charset="0"/>
      <p:regular r:id="rId37"/>
      <p:bold r:id="rId38"/>
      <p:italic r:id="rId39"/>
      <p:boldItalic r:id="rId40"/>
    </p:embeddedFont>
    <p:embeddedFont>
      <p:font typeface="SimSun" panose="02010600030101010101" pitchFamily="2" charset="-122"/>
      <p:regular r:id="rId26"/>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EA2"/>
    <a:srgbClr val="061A21"/>
    <a:srgbClr val="014CB7"/>
    <a:srgbClr val="FFFFFF"/>
    <a:srgbClr val="E9EEF7"/>
    <a:srgbClr val="E2E9F1"/>
    <a:srgbClr val="1D8DD8"/>
    <a:srgbClr val="007779"/>
    <a:srgbClr val="2B6B6F"/>
    <a:srgbClr val="4AA3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43" autoAdjust="0"/>
    <p:restoredTop sz="85078" autoAdjust="0"/>
  </p:normalViewPr>
  <p:slideViewPr>
    <p:cSldViewPr>
      <p:cViewPr>
        <p:scale>
          <a:sx n="100" d="100"/>
          <a:sy n="100" d="100"/>
        </p:scale>
        <p:origin x="389" y="3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2023/7/30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2023/7/30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2795225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16549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737521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1904785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415910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2866494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2769869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2786231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328351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45517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691472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420198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4212476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637337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3920233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90269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85033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2023/7/30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2023/7/30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2023/7/30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12" name="矩形 11"/>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hemeOverride" Target="../theme/themeOverride5.xml"/><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themeOverride" Target="../theme/themeOverride6.xml"/><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xml"/><Relationship Id="rId1" Type="http://schemas.openxmlformats.org/officeDocument/2006/relationships/themeOverride" Target="../theme/themeOverride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xml"/><Relationship Id="rId1" Type="http://schemas.openxmlformats.org/officeDocument/2006/relationships/themeOverride" Target="../theme/themeOverride8.xml"/><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xml"/><Relationship Id="rId1" Type="http://schemas.openxmlformats.org/officeDocument/2006/relationships/themeOverride" Target="../theme/themeOverride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xml"/><Relationship Id="rId1" Type="http://schemas.openxmlformats.org/officeDocument/2006/relationships/themeOverride" Target="../theme/themeOverride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xml"/><Relationship Id="rId1" Type="http://schemas.openxmlformats.org/officeDocument/2006/relationships/themeOverride" Target="../theme/themeOverride11.xm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xml"/><Relationship Id="rId1" Type="http://schemas.openxmlformats.org/officeDocument/2006/relationships/themeOverride" Target="../theme/themeOverride12.xml"/><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hemeOverride" Target="../theme/themeOverride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hemeOverride" Target="../theme/themeOverride4.xml"/><Relationship Id="rId5" Type="http://schemas.openxmlformats.org/officeDocument/2006/relationships/image" Target="../media/image1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21" name="Freeform 14">
            <a:extLst>
              <a:ext uri="{FF2B5EF4-FFF2-40B4-BE49-F238E27FC236}">
                <a16:creationId xmlns="" xmlns:a16="http://schemas.microsoft.com/office/drawing/2014/main" id="{1EBEAAF1-5C54-4E8A-9622-51CE82A198CA}"/>
              </a:ext>
            </a:extLst>
          </p:cNvPr>
          <p:cNvSpPr>
            <a:spLocks/>
          </p:cNvSpPr>
          <p:nvPr/>
        </p:nvSpPr>
        <p:spPr bwMode="auto">
          <a:xfrm>
            <a:off x="5609464" y="1012249"/>
            <a:ext cx="3164460" cy="3164460"/>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nvGrpSpPr>
          <p:cNvPr id="2" name="组合 1">
            <a:extLst>
              <a:ext uri="{FF2B5EF4-FFF2-40B4-BE49-F238E27FC236}">
                <a16:creationId xmlns="" xmlns:a16="http://schemas.microsoft.com/office/drawing/2014/main" id="{FDE7BC24-C0F3-42F2-BF71-5619507BFFF3}"/>
              </a:ext>
            </a:extLst>
          </p:cNvPr>
          <p:cNvGrpSpPr/>
          <p:nvPr/>
        </p:nvGrpSpPr>
        <p:grpSpPr>
          <a:xfrm>
            <a:off x="164849" y="1413924"/>
            <a:ext cx="5549991" cy="3215635"/>
            <a:chOff x="1566099" y="879013"/>
            <a:chExt cx="5549991" cy="3215635"/>
          </a:xfrm>
        </p:grpSpPr>
        <p:sp>
          <p:nvSpPr>
            <p:cNvPr id="32" name="TextBox 7">
              <a:extLst>
                <a:ext uri="{FF2B5EF4-FFF2-40B4-BE49-F238E27FC236}">
                  <a16:creationId xmlns="" xmlns:a16="http://schemas.microsoft.com/office/drawing/2014/main" id="{55EC4C5B-5F50-4717-89D6-B725B59B8B8B}"/>
                </a:ext>
              </a:extLst>
            </p:cNvPr>
            <p:cNvSpPr>
              <a:spLocks noChangeArrowheads="1"/>
            </p:cNvSpPr>
            <p:nvPr/>
          </p:nvSpPr>
          <p:spPr bwMode="auto">
            <a:xfrm>
              <a:off x="1566099" y="879013"/>
              <a:ext cx="5549991"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2400" b="1" spc="-150" dirty="0">
                  <a:solidFill>
                    <a:schemeClr val="accent2">
                      <a:lumMod val="90000"/>
                      <a:lumOff val="10000"/>
                    </a:schemeClr>
                  </a:solidFill>
                  <a:effectLst/>
                  <a:latin typeface="Arial" panose="020B0604020202020204" pitchFamily="34" charset="0"/>
                  <a:ea typeface="Artifakt Element" panose="020B0503050000020004" pitchFamily="34" charset="0"/>
                  <a:cs typeface="Arial" panose="020B0604020202020204" pitchFamily="34" charset="0"/>
                </a:rPr>
                <a:t>comprehensive management system for university training</a:t>
              </a:r>
              <a:endParaRPr lang="en-US" sz="2400" spc="-150" dirty="0">
                <a:solidFill>
                  <a:schemeClr val="accent2">
                    <a:lumMod val="90000"/>
                    <a:lumOff val="10000"/>
                  </a:schemeClr>
                </a:solidFill>
                <a:effectLst/>
                <a:latin typeface="Arial" panose="020B0604020202020204" pitchFamily="34" charset="0"/>
                <a:ea typeface="Artifakt Element" panose="020B0503050000020004" pitchFamily="34" charset="0"/>
                <a:cs typeface="Arial" panose="020B0604020202020204" pitchFamily="34" charset="0"/>
              </a:endParaRPr>
            </a:p>
          </p:txBody>
        </p:sp>
        <p:sp>
          <p:nvSpPr>
            <p:cNvPr id="33" name="TextBox 7">
              <a:extLst>
                <a:ext uri="{FF2B5EF4-FFF2-40B4-BE49-F238E27FC236}">
                  <a16:creationId xmlns="" xmlns:a16="http://schemas.microsoft.com/office/drawing/2014/main" id="{36F0BDF8-DD37-4818-A5D1-0854681A530F}"/>
                </a:ext>
              </a:extLst>
            </p:cNvPr>
            <p:cNvSpPr>
              <a:spLocks noChangeArrowheads="1"/>
            </p:cNvSpPr>
            <p:nvPr/>
          </p:nvSpPr>
          <p:spPr bwMode="auto">
            <a:xfrm>
              <a:off x="1845963" y="1912319"/>
              <a:ext cx="4999419" cy="2182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algn="ctr" rtl="0">
                <a:lnSpc>
                  <a:spcPct val="130000"/>
                </a:lnSpc>
                <a:spcBef>
                  <a:spcPts val="0"/>
                </a:spcBef>
                <a:spcAft>
                  <a:spcPts val="0"/>
                </a:spcAft>
                <a:tabLst>
                  <a:tab pos="457200" algn="l"/>
                  <a:tab pos="1600200" algn="l"/>
                </a:tabLst>
              </a:pPr>
              <a:r>
                <a:rPr lang="en-US" sz="2800" spc="-150" dirty="0">
                  <a:solidFill>
                    <a:schemeClr val="tx2">
                      <a:lumMod val="50000"/>
                    </a:schemeClr>
                  </a:solidFill>
                  <a:effectLst/>
                  <a:latin typeface="Arial" panose="020B0604020202020204" pitchFamily="34" charset="0"/>
                  <a:ea typeface="SimSun" panose="02010600030101010101" pitchFamily="2" charset="-122"/>
                  <a:cs typeface="Arial" panose="020B0604020202020204" pitchFamily="34" charset="0"/>
                </a:rPr>
                <a:t>  Yazan Alamleh 1190304</a:t>
              </a:r>
            </a:p>
            <a:p>
              <a:pPr marL="0" marR="0" algn="ctr" rtl="0">
                <a:lnSpc>
                  <a:spcPct val="130000"/>
                </a:lnSpc>
                <a:spcBef>
                  <a:spcPts val="0"/>
                </a:spcBef>
                <a:spcAft>
                  <a:spcPts val="0"/>
                </a:spcAft>
                <a:tabLst>
                  <a:tab pos="457200" algn="l"/>
                  <a:tab pos="1600200" algn="l"/>
                </a:tabLst>
              </a:pPr>
              <a:r>
                <a:rPr lang="en-US" sz="2800" spc="-150" dirty="0">
                  <a:solidFill>
                    <a:schemeClr val="tx2">
                      <a:lumMod val="50000"/>
                    </a:schemeClr>
                  </a:solidFill>
                  <a:effectLst/>
                  <a:latin typeface="Arial" panose="020B0604020202020204" pitchFamily="34" charset="0"/>
                  <a:ea typeface="SimSun" panose="02010600030101010101" pitchFamily="2" charset="-122"/>
                  <a:cs typeface="Arial" panose="020B0604020202020204" pitchFamily="34" charset="0"/>
                </a:rPr>
                <a:t>Ashraf Mtor 1183389</a:t>
              </a:r>
            </a:p>
            <a:p>
              <a:pPr marL="0" marR="0" algn="ctr" rtl="0">
                <a:lnSpc>
                  <a:spcPct val="130000"/>
                </a:lnSpc>
                <a:spcBef>
                  <a:spcPts val="0"/>
                </a:spcBef>
                <a:spcAft>
                  <a:spcPts val="0"/>
                </a:spcAft>
                <a:tabLst>
                  <a:tab pos="457200" algn="l"/>
                  <a:tab pos="1600200" algn="l"/>
                </a:tabLst>
              </a:pPr>
              <a:r>
                <a:rPr lang="en-US" sz="2800" spc="-150" dirty="0">
                  <a:solidFill>
                    <a:schemeClr val="tx2">
                      <a:lumMod val="50000"/>
                    </a:schemeClr>
                  </a:solidFill>
                  <a:effectLst/>
                  <a:latin typeface="Arial" panose="020B0604020202020204" pitchFamily="34" charset="0"/>
                  <a:ea typeface="SimSun" panose="02010600030101010101" pitchFamily="2" charset="-122"/>
                  <a:cs typeface="Arial" panose="020B0604020202020204" pitchFamily="34" charset="0"/>
                </a:rPr>
                <a:t>           Mohammad Rabba 1192393</a:t>
              </a:r>
            </a:p>
            <a:p>
              <a:pPr marL="0" marR="0" algn="ctr" rtl="0">
                <a:lnSpc>
                  <a:spcPct val="130000"/>
                </a:lnSpc>
                <a:spcBef>
                  <a:spcPts val="0"/>
                </a:spcBef>
                <a:spcAft>
                  <a:spcPts val="0"/>
                </a:spcAft>
                <a:tabLst>
                  <a:tab pos="457200" algn="l"/>
                  <a:tab pos="1600200" algn="l"/>
                </a:tabLst>
              </a:pPr>
              <a:r>
                <a:rPr lang="en-US" sz="2800" i="1" spc="-150" dirty="0">
                  <a:solidFill>
                    <a:schemeClr val="tx2">
                      <a:lumMod val="50000"/>
                    </a:schemeClr>
                  </a:solidFill>
                  <a:effectLst/>
                  <a:latin typeface="Arial" panose="020B0604020202020204" pitchFamily="34" charset="0"/>
                  <a:ea typeface="SimSun" panose="02010600030101010101" pitchFamily="2" charset="-122"/>
                  <a:cs typeface="Arial" panose="020B0604020202020204" pitchFamily="34" charset="0"/>
                </a:rPr>
                <a:t> </a:t>
              </a:r>
            </a:p>
          </p:txBody>
        </p:sp>
      </p:grpSp>
      <p:sp>
        <p:nvSpPr>
          <p:cNvPr id="27" name="Freeform 14">
            <a:extLst>
              <a:ext uri="{FF2B5EF4-FFF2-40B4-BE49-F238E27FC236}">
                <a16:creationId xmlns="" xmlns:a16="http://schemas.microsoft.com/office/drawing/2014/main" id="{D32BCD48-9DD4-4E36-A80D-725607AC7A4E}"/>
              </a:ext>
            </a:extLst>
          </p:cNvPr>
          <p:cNvSpPr>
            <a:spLocks/>
          </p:cNvSpPr>
          <p:nvPr/>
        </p:nvSpPr>
        <p:spPr bwMode="auto">
          <a:xfrm>
            <a:off x="8118545" y="330164"/>
            <a:ext cx="2269466" cy="226946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9" name="Freeform 14">
            <a:extLst>
              <a:ext uri="{FF2B5EF4-FFF2-40B4-BE49-F238E27FC236}">
                <a16:creationId xmlns="" xmlns:a16="http://schemas.microsoft.com/office/drawing/2014/main" id="{A1401077-3E2B-4BD0-A324-016AE7E1885C}"/>
              </a:ext>
            </a:extLst>
          </p:cNvPr>
          <p:cNvSpPr>
            <a:spLocks/>
          </p:cNvSpPr>
          <p:nvPr/>
        </p:nvSpPr>
        <p:spPr bwMode="auto">
          <a:xfrm>
            <a:off x="7668344" y="4011910"/>
            <a:ext cx="739476" cy="73947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 name="Freeform 14">
            <a:extLst>
              <a:ext uri="{FF2B5EF4-FFF2-40B4-BE49-F238E27FC236}">
                <a16:creationId xmlns="" xmlns:a16="http://schemas.microsoft.com/office/drawing/2014/main" id="{EBBA362A-FF35-EC75-DB58-7071E22B41EE}"/>
              </a:ext>
            </a:extLst>
          </p:cNvPr>
          <p:cNvSpPr>
            <a:spLocks/>
          </p:cNvSpPr>
          <p:nvPr/>
        </p:nvSpPr>
        <p:spPr bwMode="auto">
          <a:xfrm>
            <a:off x="597285" y="2521882"/>
            <a:ext cx="426285" cy="403929"/>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14CB7"/>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lumMod val="90000"/>
                  <a:lumOff val="10000"/>
                </a:schemeClr>
              </a:solidFill>
              <a:effectLst>
                <a:outerShdw blurRad="38100" dist="38100" dir="2700000" algn="tl">
                  <a:srgbClr val="000000">
                    <a:alpha val="43137"/>
                  </a:srgbClr>
                </a:outerShdw>
              </a:effectLst>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 name="Freeform 14">
            <a:extLst>
              <a:ext uri="{FF2B5EF4-FFF2-40B4-BE49-F238E27FC236}">
                <a16:creationId xmlns="" xmlns:a16="http://schemas.microsoft.com/office/drawing/2014/main" id="{248F2AF1-8D09-5E57-BCB6-89B103C2E96C}"/>
              </a:ext>
            </a:extLst>
          </p:cNvPr>
          <p:cNvSpPr>
            <a:spLocks/>
          </p:cNvSpPr>
          <p:nvPr/>
        </p:nvSpPr>
        <p:spPr bwMode="auto">
          <a:xfrm>
            <a:off x="587692" y="3641438"/>
            <a:ext cx="424005" cy="403929"/>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14CB7"/>
          </a:solidFill>
          <a:ln>
            <a:noFill/>
          </a:ln>
        </p:spPr>
        <p:txBody>
          <a:bodyPr vert="horz" wrap="square" lIns="91440" tIns="45720" rIns="91440" bIns="45720" numCol="1" anchor="t" anchorCtr="0" compatLnSpc="1">
            <a:prstTxWarp prst="textNoShape">
              <a:avLst/>
            </a:prstTxWarp>
          </a:bodyPr>
          <a:lstStyle/>
          <a:p>
            <a:endParaRPr lang="zh-CN" altLang="en-US"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8" name="Freeform 14">
            <a:extLst>
              <a:ext uri="{FF2B5EF4-FFF2-40B4-BE49-F238E27FC236}">
                <a16:creationId xmlns="" xmlns:a16="http://schemas.microsoft.com/office/drawing/2014/main" id="{95F4AE06-5B0C-03C4-4BD7-5223F23FA5DB}"/>
              </a:ext>
            </a:extLst>
          </p:cNvPr>
          <p:cNvSpPr>
            <a:spLocks/>
          </p:cNvSpPr>
          <p:nvPr/>
        </p:nvSpPr>
        <p:spPr bwMode="auto">
          <a:xfrm>
            <a:off x="589727" y="3093244"/>
            <a:ext cx="424005" cy="370472"/>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14CB7"/>
          </a:solidFill>
          <a:ln>
            <a:noFill/>
          </a:ln>
        </p:spPr>
        <p:txBody>
          <a:bodyPr vert="horz" wrap="square" lIns="91440" tIns="45720" rIns="91440" bIns="45720" numCol="1" anchor="t" anchorCtr="0" compatLnSpc="1">
            <a:prstTxWarp prst="textNoShape">
              <a:avLst/>
            </a:prstTxWarp>
          </a:bodyPr>
          <a:lstStyle/>
          <a:p>
            <a:endParaRPr lang="zh-CN" altLang="en-US"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pic>
        <p:nvPicPr>
          <p:cNvPr id="13" name="صورة 12">
            <a:extLst>
              <a:ext uri="{FF2B5EF4-FFF2-40B4-BE49-F238E27FC236}">
                <a16:creationId xmlns="" xmlns:a16="http://schemas.microsoft.com/office/drawing/2014/main" id="{CD23DDD6-A1FB-F418-2A21-CF26696F6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22886">
            <a:off x="5736181" y="1381294"/>
            <a:ext cx="2677168" cy="2997460"/>
          </a:xfrm>
          <a:prstGeom prst="roundRect">
            <a:avLst>
              <a:gd name="adj" fmla="val 1450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Freeform 14">
            <a:extLst>
              <a:ext uri="{FF2B5EF4-FFF2-40B4-BE49-F238E27FC236}">
                <a16:creationId xmlns="" xmlns:a16="http://schemas.microsoft.com/office/drawing/2014/main" id="{82728D84-EB4D-A296-DD74-C81A8EAC4DA2}"/>
              </a:ext>
            </a:extLst>
          </p:cNvPr>
          <p:cNvSpPr>
            <a:spLocks/>
          </p:cNvSpPr>
          <p:nvPr/>
        </p:nvSpPr>
        <p:spPr bwMode="auto">
          <a:xfrm>
            <a:off x="4481047" y="-1104290"/>
            <a:ext cx="2269466" cy="226946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Tree>
    <p:extLst>
      <p:ext uri="{BB962C8B-B14F-4D97-AF65-F5344CB8AC3E}">
        <p14:creationId xmlns:p14="http://schemas.microsoft.com/office/powerpoint/2010/main" val="1047114712"/>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9" grpId="0" animBg="1"/>
      <p:bldP spid="6" grpId="0" animBg="1"/>
      <p:bldP spid="7" grpId="0" animBg="1"/>
      <p:bldP spid="8"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14E27BA3-399E-47D1-9042-4E1AA68A0813}"/>
              </a:ext>
            </a:extLst>
          </p:cNvPr>
          <p:cNvGrpSpPr/>
          <p:nvPr/>
        </p:nvGrpSpPr>
        <p:grpSpPr>
          <a:xfrm>
            <a:off x="183893" y="197685"/>
            <a:ext cx="2816805" cy="772165"/>
            <a:chOff x="0" y="112514"/>
            <a:chExt cx="2816805" cy="772165"/>
          </a:xfrm>
        </p:grpSpPr>
        <p:sp>
          <p:nvSpPr>
            <p:cNvPr id="37" name="Freeform 8">
              <a:extLst>
                <a:ext uri="{FF2B5EF4-FFF2-40B4-BE49-F238E27FC236}">
                  <a16:creationId xmlns="" xmlns:a16="http://schemas.microsoft.com/office/drawing/2014/main" id="{D7AB6CF8-0E80-4CF4-96B7-5D886A388F07}"/>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8" name="Freeform 14">
              <a:extLst>
                <a:ext uri="{FF2B5EF4-FFF2-40B4-BE49-F238E27FC236}">
                  <a16:creationId xmlns="" xmlns:a16="http://schemas.microsoft.com/office/drawing/2014/main" id="{B6D1DEF9-E737-4E6D-9507-54C29C32FCB4}"/>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9" name="Title 1">
              <a:extLst>
                <a:ext uri="{FF2B5EF4-FFF2-40B4-BE49-F238E27FC236}">
                  <a16:creationId xmlns="" xmlns:a16="http://schemas.microsoft.com/office/drawing/2014/main" id="{7104C851-FAE1-426D-B36A-2782F3050E54}"/>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i="0" u="none" dirty="0">
                  <a:solidFill>
                    <a:srgbClr val="0B3EA2"/>
                  </a:solidFill>
                  <a:latin typeface="Montserrat SemiBold" panose="00000700000000000000" pitchFamily="2" charset="0"/>
                </a:rPr>
                <a:t>Class Diagram</a:t>
              </a:r>
            </a:p>
          </p:txBody>
        </p:sp>
      </p:grpSp>
      <p:pic>
        <p:nvPicPr>
          <p:cNvPr id="3" name="صورة 2">
            <a:extLst>
              <a:ext uri="{FF2B5EF4-FFF2-40B4-BE49-F238E27FC236}">
                <a16:creationId xmlns="" xmlns:a16="http://schemas.microsoft.com/office/drawing/2014/main" id="{DB74424D-A581-3132-7AAF-54C3BC717E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5736" y="197685"/>
            <a:ext cx="5665084" cy="4790835"/>
          </a:xfrm>
          <a:prstGeom prst="rect">
            <a:avLst/>
          </a:prstGeom>
        </p:spPr>
      </p:pic>
    </p:spTree>
    <p:custDataLst>
      <p:tags r:id="rId2"/>
    </p:custDataLst>
    <p:extLst>
      <p:ext uri="{BB962C8B-B14F-4D97-AF65-F5344CB8AC3E}">
        <p14:creationId xmlns:p14="http://schemas.microsoft.com/office/powerpoint/2010/main" val="80104060"/>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 xmlns:a16="http://schemas.microsoft.com/office/drawing/2014/main" id="{82A1FA26-DDA8-3A04-7BD8-F89B793F30C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8481" y="78946"/>
            <a:ext cx="5187211" cy="5334625"/>
          </a:xfrm>
          <a:prstGeom prst="rect">
            <a:avLst/>
          </a:prstGeom>
          <a:noFill/>
          <a:ln>
            <a:noFill/>
          </a:ln>
        </p:spPr>
      </p:pic>
      <p:grpSp>
        <p:nvGrpSpPr>
          <p:cNvPr id="3" name="组合 35">
            <a:extLst>
              <a:ext uri="{FF2B5EF4-FFF2-40B4-BE49-F238E27FC236}">
                <a16:creationId xmlns="" xmlns:a16="http://schemas.microsoft.com/office/drawing/2014/main" id="{4B2AC88D-83F1-911E-D749-C96F20BBD728}"/>
              </a:ext>
            </a:extLst>
          </p:cNvPr>
          <p:cNvGrpSpPr/>
          <p:nvPr/>
        </p:nvGrpSpPr>
        <p:grpSpPr>
          <a:xfrm>
            <a:off x="31676" y="51470"/>
            <a:ext cx="3068833" cy="1512168"/>
            <a:chOff x="0" y="112514"/>
            <a:chExt cx="3068833" cy="1512168"/>
          </a:xfrm>
        </p:grpSpPr>
        <p:sp>
          <p:nvSpPr>
            <p:cNvPr id="4" name="Freeform 8">
              <a:extLst>
                <a:ext uri="{FF2B5EF4-FFF2-40B4-BE49-F238E27FC236}">
                  <a16:creationId xmlns="" xmlns:a16="http://schemas.microsoft.com/office/drawing/2014/main" id="{7357BCE8-1E73-41D4-7853-35315BFF40A5}"/>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5" name="Freeform 14">
              <a:extLst>
                <a:ext uri="{FF2B5EF4-FFF2-40B4-BE49-F238E27FC236}">
                  <a16:creationId xmlns="" xmlns:a16="http://schemas.microsoft.com/office/drawing/2014/main" id="{7DABFEDF-28A4-88A1-0FD4-83A2FA092E45}"/>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 name="Title 1">
              <a:extLst>
                <a:ext uri="{FF2B5EF4-FFF2-40B4-BE49-F238E27FC236}">
                  <a16:creationId xmlns="" xmlns:a16="http://schemas.microsoft.com/office/drawing/2014/main" id="{42698B0C-E286-25A9-9429-273DBC9026C4}"/>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dirty="0">
                  <a:solidFill>
                    <a:srgbClr val="0B3EA2"/>
                  </a:solidFill>
                  <a:latin typeface="Montserrat SemiBold" panose="00000700000000000000" pitchFamily="2" charset="0"/>
                </a:rPr>
                <a:t>Sequenced</a:t>
              </a:r>
              <a:r>
                <a:rPr lang="en-US" sz="1300" b="1" i="0" u="none" dirty="0">
                  <a:solidFill>
                    <a:srgbClr val="0B3EA2"/>
                  </a:solidFill>
                  <a:latin typeface="Montserrat SemiBold" panose="00000700000000000000" pitchFamily="2" charset="0"/>
                </a:rPr>
                <a:t> Diagram</a:t>
              </a:r>
            </a:p>
          </p:txBody>
        </p:sp>
        <p:sp>
          <p:nvSpPr>
            <p:cNvPr id="8" name="Title 1">
              <a:extLst>
                <a:ext uri="{FF2B5EF4-FFF2-40B4-BE49-F238E27FC236}">
                  <a16:creationId xmlns="" xmlns:a16="http://schemas.microsoft.com/office/drawing/2014/main" id="{DCDF0A76-571B-B80B-EE63-2A56222C7AA7}"/>
                </a:ext>
              </a:extLst>
            </p:cNvPr>
            <p:cNvSpPr txBox="1">
              <a:spLocks/>
            </p:cNvSpPr>
            <p:nvPr/>
          </p:nvSpPr>
          <p:spPr>
            <a:xfrm>
              <a:off x="980601" y="400546"/>
              <a:ext cx="2088232" cy="1224136"/>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dirty="0">
                  <a:solidFill>
                    <a:schemeClr val="tx1"/>
                  </a:solidFill>
                  <a:latin typeface="Montserrat SemiBold" panose="00000700000000000000" pitchFamily="2" charset="0"/>
                </a:rPr>
                <a:t>A</a:t>
              </a:r>
              <a:r>
                <a:rPr lang="en-US" sz="1300" b="1" i="0" u="none" dirty="0">
                  <a:solidFill>
                    <a:schemeClr val="tx1"/>
                  </a:solidFill>
                  <a:latin typeface="Montserrat SemiBold" panose="00000700000000000000" pitchFamily="2" charset="0"/>
                </a:rPr>
                <a:t>pp</a:t>
              </a:r>
              <a:r>
                <a:rPr lang="en-US" sz="1300" b="1" dirty="0">
                  <a:solidFill>
                    <a:schemeClr val="tx1"/>
                  </a:solidFill>
                  <a:latin typeface="Montserrat SemiBold" panose="00000700000000000000" pitchFamily="2" charset="0"/>
                </a:rPr>
                <a:t>lication Training Opportunity</a:t>
              </a:r>
              <a:endParaRPr lang="en-US" sz="1300" b="1" i="0" u="none" dirty="0">
                <a:solidFill>
                  <a:schemeClr val="tx1"/>
                </a:solidFill>
                <a:latin typeface="Montserrat SemiBold" panose="00000700000000000000" pitchFamily="2" charset="0"/>
              </a:endParaRPr>
            </a:p>
          </p:txBody>
        </p:sp>
      </p:grpSp>
    </p:spTree>
    <p:extLst>
      <p:ext uri="{BB962C8B-B14F-4D97-AF65-F5344CB8AC3E}">
        <p14:creationId xmlns:p14="http://schemas.microsoft.com/office/powerpoint/2010/main" val="3430277004"/>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 xmlns:a16="http://schemas.microsoft.com/office/drawing/2014/main" id="{9C0114B4-4F7B-A013-ABBC-C4BCB4A2FE80}"/>
              </a:ext>
            </a:extLst>
          </p:cNvPr>
          <p:cNvPicPr>
            <a:picLocks noChangeAspect="1"/>
          </p:cNvPicPr>
          <p:nvPr/>
        </p:nvPicPr>
        <p:blipFill>
          <a:blip r:embed="rId2"/>
          <a:stretch>
            <a:fillRect/>
          </a:stretch>
        </p:blipFill>
        <p:spPr>
          <a:xfrm>
            <a:off x="2699792" y="15482"/>
            <a:ext cx="5907461" cy="5143500"/>
          </a:xfrm>
          <a:prstGeom prst="rect">
            <a:avLst/>
          </a:prstGeom>
        </p:spPr>
      </p:pic>
      <p:grpSp>
        <p:nvGrpSpPr>
          <p:cNvPr id="4" name="组合 35">
            <a:extLst>
              <a:ext uri="{FF2B5EF4-FFF2-40B4-BE49-F238E27FC236}">
                <a16:creationId xmlns="" xmlns:a16="http://schemas.microsoft.com/office/drawing/2014/main" id="{B8B585FF-CD59-B238-42AF-82AF0373B034}"/>
              </a:ext>
            </a:extLst>
          </p:cNvPr>
          <p:cNvGrpSpPr/>
          <p:nvPr/>
        </p:nvGrpSpPr>
        <p:grpSpPr>
          <a:xfrm>
            <a:off x="183893" y="197685"/>
            <a:ext cx="2816805" cy="772165"/>
            <a:chOff x="0" y="112514"/>
            <a:chExt cx="2816805" cy="772165"/>
          </a:xfrm>
        </p:grpSpPr>
        <p:sp>
          <p:nvSpPr>
            <p:cNvPr id="5" name="Freeform 8">
              <a:extLst>
                <a:ext uri="{FF2B5EF4-FFF2-40B4-BE49-F238E27FC236}">
                  <a16:creationId xmlns="" xmlns:a16="http://schemas.microsoft.com/office/drawing/2014/main" id="{73911B1E-AEC5-764F-AF28-5EB3F1A9BEB2}"/>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 name="Freeform 14">
              <a:extLst>
                <a:ext uri="{FF2B5EF4-FFF2-40B4-BE49-F238E27FC236}">
                  <a16:creationId xmlns="" xmlns:a16="http://schemas.microsoft.com/office/drawing/2014/main" id="{24D8B547-8714-4875-2411-39A957F69D0F}"/>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 name="Title 1">
              <a:extLst>
                <a:ext uri="{FF2B5EF4-FFF2-40B4-BE49-F238E27FC236}">
                  <a16:creationId xmlns="" xmlns:a16="http://schemas.microsoft.com/office/drawing/2014/main" id="{AE394B10-C443-9BAF-6C26-2C9771566299}"/>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i="0" u="none" dirty="0" smtClean="0">
                  <a:solidFill>
                    <a:srgbClr val="0B3EA2"/>
                  </a:solidFill>
                  <a:latin typeface="Montserrat SemiBold" panose="00000700000000000000" pitchFamily="2" charset="0"/>
                </a:rPr>
                <a:t>Activity </a:t>
              </a:r>
              <a:r>
                <a:rPr lang="en-US" sz="1300" b="1" i="0" u="none" dirty="0">
                  <a:solidFill>
                    <a:srgbClr val="0B3EA2"/>
                  </a:solidFill>
                  <a:latin typeface="Montserrat SemiBold" panose="00000700000000000000" pitchFamily="2" charset="0"/>
                </a:rPr>
                <a:t>Diagram</a:t>
              </a:r>
            </a:p>
          </p:txBody>
        </p:sp>
      </p:grpSp>
    </p:spTree>
    <p:extLst>
      <p:ext uri="{BB962C8B-B14F-4D97-AF65-F5344CB8AC3E}">
        <p14:creationId xmlns:p14="http://schemas.microsoft.com/office/powerpoint/2010/main" val="3166688108"/>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5">
            <a:extLst>
              <a:ext uri="{FF2B5EF4-FFF2-40B4-BE49-F238E27FC236}">
                <a16:creationId xmlns="" xmlns:a16="http://schemas.microsoft.com/office/drawing/2014/main" id="{B8B585FF-CD59-B238-42AF-82AF0373B034}"/>
              </a:ext>
            </a:extLst>
          </p:cNvPr>
          <p:cNvGrpSpPr/>
          <p:nvPr/>
        </p:nvGrpSpPr>
        <p:grpSpPr>
          <a:xfrm>
            <a:off x="183893" y="197685"/>
            <a:ext cx="2816805" cy="772165"/>
            <a:chOff x="0" y="112514"/>
            <a:chExt cx="2816805" cy="772165"/>
          </a:xfrm>
        </p:grpSpPr>
        <p:sp>
          <p:nvSpPr>
            <p:cNvPr id="5" name="Freeform 8">
              <a:extLst>
                <a:ext uri="{FF2B5EF4-FFF2-40B4-BE49-F238E27FC236}">
                  <a16:creationId xmlns="" xmlns:a16="http://schemas.microsoft.com/office/drawing/2014/main" id="{73911B1E-AEC5-764F-AF28-5EB3F1A9BEB2}"/>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 name="Freeform 14">
              <a:extLst>
                <a:ext uri="{FF2B5EF4-FFF2-40B4-BE49-F238E27FC236}">
                  <a16:creationId xmlns="" xmlns:a16="http://schemas.microsoft.com/office/drawing/2014/main" id="{24D8B547-8714-4875-2411-39A957F69D0F}"/>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 name="Title 1">
              <a:extLst>
                <a:ext uri="{FF2B5EF4-FFF2-40B4-BE49-F238E27FC236}">
                  <a16:creationId xmlns="" xmlns:a16="http://schemas.microsoft.com/office/drawing/2014/main" id="{AE394B10-C443-9BAF-6C26-2C9771566299}"/>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i="0" u="none" dirty="0">
                  <a:solidFill>
                    <a:srgbClr val="0B3EA2"/>
                  </a:solidFill>
                  <a:latin typeface="Montserrat SemiBold" panose="00000700000000000000" pitchFamily="2" charset="0"/>
                </a:rPr>
                <a:t>Activity Diagram</a:t>
              </a:r>
            </a:p>
          </p:txBody>
        </p:sp>
      </p:grpSp>
      <p:pic>
        <p:nvPicPr>
          <p:cNvPr id="2" name="صورة 6">
            <a:extLst>
              <a:ext uri="{FF2B5EF4-FFF2-40B4-BE49-F238E27FC236}">
                <a16:creationId xmlns="" xmlns:a16="http://schemas.microsoft.com/office/drawing/2014/main" id="{9B2D46DC-F001-FD7A-9B65-691DE89A99D8}"/>
              </a:ext>
            </a:extLst>
          </p:cNvPr>
          <p:cNvPicPr>
            <a:picLocks noChangeAspect="1"/>
          </p:cNvPicPr>
          <p:nvPr/>
        </p:nvPicPr>
        <p:blipFill>
          <a:blip r:embed="rId2"/>
          <a:stretch>
            <a:fillRect/>
          </a:stretch>
        </p:blipFill>
        <p:spPr>
          <a:xfrm>
            <a:off x="3000698" y="353601"/>
            <a:ext cx="5883150" cy="4854361"/>
          </a:xfrm>
          <a:prstGeom prst="rect">
            <a:avLst/>
          </a:prstGeom>
        </p:spPr>
      </p:pic>
    </p:spTree>
    <p:extLst>
      <p:ext uri="{BB962C8B-B14F-4D97-AF65-F5344CB8AC3E}">
        <p14:creationId xmlns:p14="http://schemas.microsoft.com/office/powerpoint/2010/main" val="2159454485"/>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14E27BA3-399E-47D1-9042-4E1AA68A0813}"/>
              </a:ext>
            </a:extLst>
          </p:cNvPr>
          <p:cNvGrpSpPr/>
          <p:nvPr/>
        </p:nvGrpSpPr>
        <p:grpSpPr>
          <a:xfrm>
            <a:off x="183893" y="197685"/>
            <a:ext cx="3307987" cy="772165"/>
            <a:chOff x="0" y="112514"/>
            <a:chExt cx="2816805" cy="772165"/>
          </a:xfrm>
        </p:grpSpPr>
        <p:sp>
          <p:nvSpPr>
            <p:cNvPr id="37" name="Freeform 8">
              <a:extLst>
                <a:ext uri="{FF2B5EF4-FFF2-40B4-BE49-F238E27FC236}">
                  <a16:creationId xmlns="" xmlns:a16="http://schemas.microsoft.com/office/drawing/2014/main" id="{D7AB6CF8-0E80-4CF4-96B7-5D886A388F07}"/>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8" name="Freeform 14">
              <a:extLst>
                <a:ext uri="{FF2B5EF4-FFF2-40B4-BE49-F238E27FC236}">
                  <a16:creationId xmlns="" xmlns:a16="http://schemas.microsoft.com/office/drawing/2014/main" id="{B6D1DEF9-E737-4E6D-9507-54C29C32FCB4}"/>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9" name="Title 1">
              <a:extLst>
                <a:ext uri="{FF2B5EF4-FFF2-40B4-BE49-F238E27FC236}">
                  <a16:creationId xmlns="" xmlns:a16="http://schemas.microsoft.com/office/drawing/2014/main" id="{7104C851-FAE1-426D-B36A-2782F3050E54}"/>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i="0" u="none" dirty="0">
                  <a:solidFill>
                    <a:srgbClr val="0B3EA2"/>
                  </a:solidFill>
                  <a:latin typeface="Montserrat SemiBold" panose="00000700000000000000" pitchFamily="2" charset="0"/>
                </a:rPr>
                <a:t>Deployment Diagram</a:t>
              </a:r>
            </a:p>
          </p:txBody>
        </p:sp>
      </p:grpSp>
      <p:pic>
        <p:nvPicPr>
          <p:cNvPr id="3" name="صورة 2">
            <a:extLst>
              <a:ext uri="{FF2B5EF4-FFF2-40B4-BE49-F238E27FC236}">
                <a16:creationId xmlns="" xmlns:a16="http://schemas.microsoft.com/office/drawing/2014/main" id="{DD838C57-FD50-9206-3171-44C6EE5B86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487" y="1203598"/>
            <a:ext cx="7071126" cy="3105361"/>
          </a:xfrm>
          <a:prstGeom prst="rect">
            <a:avLst/>
          </a:prstGeom>
        </p:spPr>
      </p:pic>
    </p:spTree>
    <p:custDataLst>
      <p:tags r:id="rId2"/>
    </p:custDataLst>
    <p:extLst>
      <p:ext uri="{BB962C8B-B14F-4D97-AF65-F5344CB8AC3E}">
        <p14:creationId xmlns:p14="http://schemas.microsoft.com/office/powerpoint/2010/main" val="3287705477"/>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14E27BA3-399E-47D1-9042-4E1AA68A0813}"/>
              </a:ext>
            </a:extLst>
          </p:cNvPr>
          <p:cNvGrpSpPr/>
          <p:nvPr/>
        </p:nvGrpSpPr>
        <p:grpSpPr>
          <a:xfrm>
            <a:off x="183893" y="197685"/>
            <a:ext cx="7912652" cy="4841773"/>
            <a:chOff x="0" y="112514"/>
            <a:chExt cx="6737753" cy="4841773"/>
          </a:xfrm>
        </p:grpSpPr>
        <p:sp>
          <p:nvSpPr>
            <p:cNvPr id="37" name="Freeform 8">
              <a:extLst>
                <a:ext uri="{FF2B5EF4-FFF2-40B4-BE49-F238E27FC236}">
                  <a16:creationId xmlns="" xmlns:a16="http://schemas.microsoft.com/office/drawing/2014/main" id="{D7AB6CF8-0E80-4CF4-96B7-5D886A388F07}"/>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8" name="Freeform 14">
              <a:extLst>
                <a:ext uri="{FF2B5EF4-FFF2-40B4-BE49-F238E27FC236}">
                  <a16:creationId xmlns="" xmlns:a16="http://schemas.microsoft.com/office/drawing/2014/main" id="{B6D1DEF9-E737-4E6D-9507-54C29C32FCB4}"/>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9" name="Title 1">
              <a:extLst>
                <a:ext uri="{FF2B5EF4-FFF2-40B4-BE49-F238E27FC236}">
                  <a16:creationId xmlns="" xmlns:a16="http://schemas.microsoft.com/office/drawing/2014/main" id="{7104C851-FAE1-426D-B36A-2782F3050E54}"/>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600" b="1" i="0" u="none" dirty="0" smtClean="0">
                  <a:solidFill>
                    <a:srgbClr val="0B3EA2"/>
                  </a:solidFill>
                  <a:latin typeface="Montserrat SemiBold" panose="00000700000000000000" pitchFamily="2" charset="0"/>
                </a:rPr>
                <a:t>User Interface</a:t>
              </a:r>
              <a:endParaRPr lang="en-US" sz="1600" b="1" i="0" u="none" dirty="0">
                <a:solidFill>
                  <a:srgbClr val="0B3EA2"/>
                </a:solidFill>
                <a:latin typeface="Montserrat SemiBold" panose="00000700000000000000" pitchFamily="2" charset="0"/>
              </a:endParaRPr>
            </a:p>
          </p:txBody>
        </p:sp>
        <p:sp>
          <p:nvSpPr>
            <p:cNvPr id="17" name="Title 1">
              <a:extLst>
                <a:ext uri="{FF2B5EF4-FFF2-40B4-BE49-F238E27FC236}">
                  <a16:creationId xmlns="" xmlns:a16="http://schemas.microsoft.com/office/drawing/2014/main" id="{7104C851-FAE1-426D-B36A-2782F3050E54}"/>
                </a:ext>
              </a:extLst>
            </p:cNvPr>
            <p:cNvSpPr txBox="1">
              <a:spLocks/>
            </p:cNvSpPr>
            <p:nvPr/>
          </p:nvSpPr>
          <p:spPr>
            <a:xfrm>
              <a:off x="1889980" y="4574810"/>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600" b="1" i="0" u="none" dirty="0" smtClean="0">
                  <a:solidFill>
                    <a:schemeClr val="tx1"/>
                  </a:solidFill>
                  <a:latin typeface="Montserrat SemiBold" panose="00000700000000000000" pitchFamily="2" charset="0"/>
                </a:rPr>
                <a:t>UI 1</a:t>
              </a:r>
              <a:endParaRPr lang="en-US" sz="1600" b="1" i="0" u="none" dirty="0">
                <a:solidFill>
                  <a:schemeClr val="tx1"/>
                </a:solidFill>
                <a:latin typeface="Montserrat SemiBold" panose="00000700000000000000" pitchFamily="2" charset="0"/>
              </a:endParaRPr>
            </a:p>
          </p:txBody>
        </p:sp>
        <p:sp>
          <p:nvSpPr>
            <p:cNvPr id="18" name="Title 1">
              <a:extLst>
                <a:ext uri="{FF2B5EF4-FFF2-40B4-BE49-F238E27FC236}">
                  <a16:creationId xmlns="" xmlns:a16="http://schemas.microsoft.com/office/drawing/2014/main" id="{7104C851-FAE1-426D-B36A-2782F3050E54}"/>
                </a:ext>
              </a:extLst>
            </p:cNvPr>
            <p:cNvSpPr txBox="1">
              <a:spLocks/>
            </p:cNvSpPr>
            <p:nvPr/>
          </p:nvSpPr>
          <p:spPr>
            <a:xfrm>
              <a:off x="4901549" y="4574810"/>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600" b="1" i="0" u="none" dirty="0" smtClean="0">
                  <a:solidFill>
                    <a:schemeClr val="tx1"/>
                  </a:solidFill>
                  <a:latin typeface="Montserrat SemiBold" panose="00000700000000000000" pitchFamily="2" charset="0"/>
                </a:rPr>
                <a:t>UI 2</a:t>
              </a:r>
              <a:endParaRPr lang="en-US" sz="1600" b="1" i="0" u="none" dirty="0">
                <a:solidFill>
                  <a:schemeClr val="tx1"/>
                </a:solidFill>
                <a:latin typeface="Montserrat SemiBold" panose="00000700000000000000" pitchFamily="2" charset="0"/>
              </a:endParaRPr>
            </a:p>
          </p:txBody>
        </p:sp>
      </p:grpSp>
      <p:pic>
        <p:nvPicPr>
          <p:cNvPr id="2" name="صورة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703" y="969850"/>
            <a:ext cx="2560542" cy="3600548"/>
          </a:xfrm>
          <a:prstGeom prst="rect">
            <a:avLst/>
          </a:prstGeom>
        </p:spPr>
      </p:pic>
      <p:pic>
        <p:nvPicPr>
          <p:cNvPr id="3" name="صورة 2"/>
          <p:cNvPicPr>
            <a:picLocks noChangeAspect="1"/>
          </p:cNvPicPr>
          <p:nvPr/>
        </p:nvPicPr>
        <p:blipFill rotWithShape="1">
          <a:blip r:embed="rId6">
            <a:extLst>
              <a:ext uri="{28A0092B-C50C-407E-A947-70E740481C1C}">
                <a14:useLocalDpi xmlns:a14="http://schemas.microsoft.com/office/drawing/2010/main" val="0"/>
              </a:ext>
            </a:extLst>
          </a:blip>
          <a:srcRect l="51377"/>
          <a:stretch/>
        </p:blipFill>
        <p:spPr>
          <a:xfrm>
            <a:off x="5004048" y="417138"/>
            <a:ext cx="2541878" cy="4153260"/>
          </a:xfrm>
          <a:prstGeom prst="rect">
            <a:avLst/>
          </a:prstGeom>
        </p:spPr>
      </p:pic>
    </p:spTree>
    <p:custDataLst>
      <p:tags r:id="rId2"/>
    </p:custDataLst>
    <p:extLst>
      <p:ext uri="{BB962C8B-B14F-4D97-AF65-F5344CB8AC3E}">
        <p14:creationId xmlns:p14="http://schemas.microsoft.com/office/powerpoint/2010/main" val="884078757"/>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14E27BA3-399E-47D1-9042-4E1AA68A0813}"/>
              </a:ext>
            </a:extLst>
          </p:cNvPr>
          <p:cNvGrpSpPr/>
          <p:nvPr/>
        </p:nvGrpSpPr>
        <p:grpSpPr>
          <a:xfrm>
            <a:off x="183893" y="197685"/>
            <a:ext cx="3307987" cy="772165"/>
            <a:chOff x="0" y="112514"/>
            <a:chExt cx="2816805" cy="772165"/>
          </a:xfrm>
        </p:grpSpPr>
        <p:sp>
          <p:nvSpPr>
            <p:cNvPr id="37" name="Freeform 8">
              <a:extLst>
                <a:ext uri="{FF2B5EF4-FFF2-40B4-BE49-F238E27FC236}">
                  <a16:creationId xmlns="" xmlns:a16="http://schemas.microsoft.com/office/drawing/2014/main" id="{D7AB6CF8-0E80-4CF4-96B7-5D886A388F07}"/>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8" name="Freeform 14">
              <a:extLst>
                <a:ext uri="{FF2B5EF4-FFF2-40B4-BE49-F238E27FC236}">
                  <a16:creationId xmlns="" xmlns:a16="http://schemas.microsoft.com/office/drawing/2014/main" id="{B6D1DEF9-E737-4E6D-9507-54C29C32FCB4}"/>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9" name="Title 1">
              <a:extLst>
                <a:ext uri="{FF2B5EF4-FFF2-40B4-BE49-F238E27FC236}">
                  <a16:creationId xmlns="" xmlns:a16="http://schemas.microsoft.com/office/drawing/2014/main" id="{7104C851-FAE1-426D-B36A-2782F3050E54}"/>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600" b="1" i="0" u="none" dirty="0" smtClean="0">
                  <a:solidFill>
                    <a:srgbClr val="0B3EA2"/>
                  </a:solidFill>
                  <a:latin typeface="Montserrat SemiBold" panose="00000700000000000000" pitchFamily="2" charset="0"/>
                </a:rPr>
                <a:t>User Interface</a:t>
              </a:r>
              <a:endParaRPr lang="en-US" sz="1600" b="1" i="0" u="none" dirty="0">
                <a:solidFill>
                  <a:srgbClr val="0B3EA2"/>
                </a:solidFill>
                <a:latin typeface="Montserrat SemiBold" panose="00000700000000000000" pitchFamily="2" charset="0"/>
              </a:endParaRPr>
            </a:p>
          </p:txBody>
        </p:sp>
      </p:grpSp>
      <p:pic>
        <p:nvPicPr>
          <p:cNvPr id="4" name="صورة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893" y="944516"/>
            <a:ext cx="8878069" cy="4198984"/>
          </a:xfrm>
          <a:prstGeom prst="rect">
            <a:avLst/>
          </a:prstGeom>
        </p:spPr>
      </p:pic>
      <p:sp>
        <p:nvSpPr>
          <p:cNvPr id="5" name="مستطيل 4"/>
          <p:cNvSpPr/>
          <p:nvPr/>
        </p:nvSpPr>
        <p:spPr>
          <a:xfrm>
            <a:off x="7740352" y="575184"/>
            <a:ext cx="639919" cy="369332"/>
          </a:xfrm>
          <a:prstGeom prst="rect">
            <a:avLst/>
          </a:prstGeom>
        </p:spPr>
        <p:txBody>
          <a:bodyPr wrap="none">
            <a:spAutoFit/>
          </a:bodyPr>
          <a:lstStyle/>
          <a:p>
            <a:pPr lvl="0"/>
            <a:r>
              <a:rPr lang="en-US" b="1" dirty="0" smtClean="0">
                <a:latin typeface="Montserrat SemiBold" panose="00000700000000000000" pitchFamily="2" charset="0"/>
              </a:rPr>
              <a:t>UI 3</a:t>
            </a:r>
            <a:endParaRPr lang="en-US" b="1" dirty="0">
              <a:latin typeface="Montserrat SemiBold" panose="00000700000000000000" pitchFamily="2" charset="0"/>
            </a:endParaRPr>
          </a:p>
        </p:txBody>
      </p:sp>
    </p:spTree>
    <p:custDataLst>
      <p:tags r:id="rId2"/>
    </p:custDataLst>
    <p:extLst>
      <p:ext uri="{BB962C8B-B14F-4D97-AF65-F5344CB8AC3E}">
        <p14:creationId xmlns:p14="http://schemas.microsoft.com/office/powerpoint/2010/main" val="101006173"/>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14E27BA3-399E-47D1-9042-4E1AA68A0813}"/>
              </a:ext>
            </a:extLst>
          </p:cNvPr>
          <p:cNvGrpSpPr/>
          <p:nvPr/>
        </p:nvGrpSpPr>
        <p:grpSpPr>
          <a:xfrm>
            <a:off x="183893" y="197685"/>
            <a:ext cx="3307987" cy="772165"/>
            <a:chOff x="0" y="112514"/>
            <a:chExt cx="2816805" cy="772165"/>
          </a:xfrm>
        </p:grpSpPr>
        <p:sp>
          <p:nvSpPr>
            <p:cNvPr id="37" name="Freeform 8">
              <a:extLst>
                <a:ext uri="{FF2B5EF4-FFF2-40B4-BE49-F238E27FC236}">
                  <a16:creationId xmlns="" xmlns:a16="http://schemas.microsoft.com/office/drawing/2014/main" id="{D7AB6CF8-0E80-4CF4-96B7-5D886A388F07}"/>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8" name="Freeform 14">
              <a:extLst>
                <a:ext uri="{FF2B5EF4-FFF2-40B4-BE49-F238E27FC236}">
                  <a16:creationId xmlns="" xmlns:a16="http://schemas.microsoft.com/office/drawing/2014/main" id="{B6D1DEF9-E737-4E6D-9507-54C29C32FCB4}"/>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9" name="Title 1">
              <a:extLst>
                <a:ext uri="{FF2B5EF4-FFF2-40B4-BE49-F238E27FC236}">
                  <a16:creationId xmlns="" xmlns:a16="http://schemas.microsoft.com/office/drawing/2014/main" id="{7104C851-FAE1-426D-B36A-2782F3050E54}"/>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600" b="1" i="0" u="none" dirty="0" smtClean="0">
                  <a:solidFill>
                    <a:srgbClr val="0B3EA2"/>
                  </a:solidFill>
                  <a:latin typeface="Montserrat SemiBold" panose="00000700000000000000" pitchFamily="2" charset="0"/>
                </a:rPr>
                <a:t>User Interface</a:t>
              </a:r>
              <a:endParaRPr lang="en-US" sz="1600" b="1" i="0" u="none" dirty="0">
                <a:solidFill>
                  <a:srgbClr val="0B3EA2"/>
                </a:solidFill>
                <a:latin typeface="Montserrat SemiBold" panose="00000700000000000000" pitchFamily="2" charset="0"/>
              </a:endParaRPr>
            </a:p>
          </p:txBody>
        </p:sp>
      </p:grpSp>
      <p:pic>
        <p:nvPicPr>
          <p:cNvPr id="2" name="صورة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14" y="1124830"/>
            <a:ext cx="4540938" cy="3589331"/>
          </a:xfrm>
          <a:prstGeom prst="rect">
            <a:avLst/>
          </a:prstGeom>
        </p:spPr>
      </p:pic>
      <p:pic>
        <p:nvPicPr>
          <p:cNvPr id="3" name="صورة 2"/>
          <p:cNvPicPr>
            <a:picLocks noChangeAspect="1"/>
          </p:cNvPicPr>
          <p:nvPr/>
        </p:nvPicPr>
        <p:blipFill rotWithShape="1">
          <a:blip r:embed="rId6">
            <a:extLst>
              <a:ext uri="{28A0092B-C50C-407E-A947-70E740481C1C}">
                <a14:useLocalDpi xmlns:a14="http://schemas.microsoft.com/office/drawing/2010/main" val="0"/>
              </a:ext>
            </a:extLst>
          </a:blip>
          <a:srcRect r="10255"/>
          <a:stretch/>
        </p:blipFill>
        <p:spPr>
          <a:xfrm>
            <a:off x="4499992" y="417138"/>
            <a:ext cx="4104456" cy="4206605"/>
          </a:xfrm>
          <a:prstGeom prst="rect">
            <a:avLst/>
          </a:prstGeom>
        </p:spPr>
      </p:pic>
      <p:sp>
        <p:nvSpPr>
          <p:cNvPr id="5" name="مستطيل 4"/>
          <p:cNvSpPr/>
          <p:nvPr/>
        </p:nvSpPr>
        <p:spPr>
          <a:xfrm>
            <a:off x="1199213" y="4714161"/>
            <a:ext cx="662361" cy="369332"/>
          </a:xfrm>
          <a:prstGeom prst="rect">
            <a:avLst/>
          </a:prstGeom>
        </p:spPr>
        <p:txBody>
          <a:bodyPr wrap="none">
            <a:spAutoFit/>
          </a:bodyPr>
          <a:lstStyle/>
          <a:p>
            <a:pPr lvl="0"/>
            <a:r>
              <a:rPr lang="en-US" b="1" dirty="0" smtClean="0">
                <a:latin typeface="Montserrat SemiBold" panose="00000700000000000000" pitchFamily="2" charset="0"/>
              </a:rPr>
              <a:t>UI 4</a:t>
            </a:r>
            <a:endParaRPr lang="en-US" b="1" dirty="0">
              <a:latin typeface="Montserrat SemiBold" panose="00000700000000000000" pitchFamily="2" charset="0"/>
            </a:endParaRPr>
          </a:p>
        </p:txBody>
      </p:sp>
      <p:sp>
        <p:nvSpPr>
          <p:cNvPr id="6" name="مستطيل 5"/>
          <p:cNvSpPr/>
          <p:nvPr/>
        </p:nvSpPr>
        <p:spPr>
          <a:xfrm>
            <a:off x="5974177" y="4714161"/>
            <a:ext cx="639919" cy="369332"/>
          </a:xfrm>
          <a:prstGeom prst="rect">
            <a:avLst/>
          </a:prstGeom>
        </p:spPr>
        <p:txBody>
          <a:bodyPr wrap="none">
            <a:spAutoFit/>
          </a:bodyPr>
          <a:lstStyle/>
          <a:p>
            <a:pPr lvl="0"/>
            <a:r>
              <a:rPr lang="en-US" b="1" dirty="0" smtClean="0">
                <a:latin typeface="Montserrat SemiBold" panose="00000700000000000000" pitchFamily="2" charset="0"/>
              </a:rPr>
              <a:t>UI 5</a:t>
            </a:r>
            <a:endParaRPr lang="en-US" b="1" dirty="0">
              <a:latin typeface="Montserrat SemiBold" panose="00000700000000000000" pitchFamily="2" charset="0"/>
            </a:endParaRPr>
          </a:p>
        </p:txBody>
      </p:sp>
    </p:spTree>
    <p:custDataLst>
      <p:tags r:id="rId2"/>
    </p:custDataLst>
    <p:extLst>
      <p:ext uri="{BB962C8B-B14F-4D97-AF65-F5344CB8AC3E}">
        <p14:creationId xmlns:p14="http://schemas.microsoft.com/office/powerpoint/2010/main" val="4137382771"/>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14E27BA3-399E-47D1-9042-4E1AA68A0813}"/>
              </a:ext>
            </a:extLst>
          </p:cNvPr>
          <p:cNvGrpSpPr/>
          <p:nvPr/>
        </p:nvGrpSpPr>
        <p:grpSpPr>
          <a:xfrm>
            <a:off x="183893" y="197685"/>
            <a:ext cx="3307987" cy="772165"/>
            <a:chOff x="0" y="112514"/>
            <a:chExt cx="2816805" cy="772165"/>
          </a:xfrm>
        </p:grpSpPr>
        <p:sp>
          <p:nvSpPr>
            <p:cNvPr id="37" name="Freeform 8">
              <a:extLst>
                <a:ext uri="{FF2B5EF4-FFF2-40B4-BE49-F238E27FC236}">
                  <a16:creationId xmlns="" xmlns:a16="http://schemas.microsoft.com/office/drawing/2014/main" id="{D7AB6CF8-0E80-4CF4-96B7-5D886A388F07}"/>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8" name="Freeform 14">
              <a:extLst>
                <a:ext uri="{FF2B5EF4-FFF2-40B4-BE49-F238E27FC236}">
                  <a16:creationId xmlns="" xmlns:a16="http://schemas.microsoft.com/office/drawing/2014/main" id="{B6D1DEF9-E737-4E6D-9507-54C29C32FCB4}"/>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9" name="Title 1">
              <a:extLst>
                <a:ext uri="{FF2B5EF4-FFF2-40B4-BE49-F238E27FC236}">
                  <a16:creationId xmlns="" xmlns:a16="http://schemas.microsoft.com/office/drawing/2014/main" id="{7104C851-FAE1-426D-B36A-2782F3050E54}"/>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600" b="1" i="0" u="none" dirty="0" smtClean="0">
                  <a:solidFill>
                    <a:srgbClr val="0B3EA2"/>
                  </a:solidFill>
                  <a:latin typeface="Montserrat SemiBold" panose="00000700000000000000" pitchFamily="2" charset="0"/>
                </a:rPr>
                <a:t>User Interface</a:t>
              </a:r>
              <a:endParaRPr lang="en-US" sz="1600" b="1" i="0" u="none" dirty="0">
                <a:solidFill>
                  <a:srgbClr val="0B3EA2"/>
                </a:solidFill>
                <a:latin typeface="Montserrat SemiBold" panose="00000700000000000000" pitchFamily="2" charset="0"/>
              </a:endParaRPr>
            </a:p>
          </p:txBody>
        </p:sp>
      </p:grpSp>
      <p:pic>
        <p:nvPicPr>
          <p:cNvPr id="2" name="صورة 1"/>
          <p:cNvPicPr>
            <a:picLocks noChangeAspect="1"/>
          </p:cNvPicPr>
          <p:nvPr/>
        </p:nvPicPr>
        <p:blipFill rotWithShape="1">
          <a:blip r:embed="rId5">
            <a:extLst>
              <a:ext uri="{28A0092B-C50C-407E-A947-70E740481C1C}">
                <a14:useLocalDpi xmlns:a14="http://schemas.microsoft.com/office/drawing/2010/main" val="0"/>
              </a:ext>
            </a:extLst>
          </a:blip>
          <a:srcRect l="19337" r="21758"/>
          <a:stretch/>
        </p:blipFill>
        <p:spPr>
          <a:xfrm>
            <a:off x="160646" y="969851"/>
            <a:ext cx="5256584" cy="3834148"/>
          </a:xfrm>
          <a:prstGeom prst="rect">
            <a:avLst/>
          </a:prstGeom>
        </p:spPr>
      </p:pic>
      <p:pic>
        <p:nvPicPr>
          <p:cNvPr id="3" name="صورة 2"/>
          <p:cNvPicPr>
            <a:picLocks noChangeAspect="1"/>
          </p:cNvPicPr>
          <p:nvPr/>
        </p:nvPicPr>
        <p:blipFill rotWithShape="1">
          <a:blip r:embed="rId6">
            <a:extLst>
              <a:ext uri="{28A0092B-C50C-407E-A947-70E740481C1C}">
                <a14:useLocalDpi xmlns:a14="http://schemas.microsoft.com/office/drawing/2010/main" val="0"/>
              </a:ext>
            </a:extLst>
          </a:blip>
          <a:srcRect r="47245"/>
          <a:stretch/>
        </p:blipFill>
        <p:spPr>
          <a:xfrm>
            <a:off x="5861869" y="785956"/>
            <a:ext cx="2757903" cy="3978164"/>
          </a:xfrm>
          <a:prstGeom prst="rect">
            <a:avLst/>
          </a:prstGeom>
        </p:spPr>
      </p:pic>
      <p:sp>
        <p:nvSpPr>
          <p:cNvPr id="5" name="مستطيل 4"/>
          <p:cNvSpPr/>
          <p:nvPr/>
        </p:nvSpPr>
        <p:spPr>
          <a:xfrm>
            <a:off x="1830831" y="4743155"/>
            <a:ext cx="649537" cy="369332"/>
          </a:xfrm>
          <a:prstGeom prst="rect">
            <a:avLst/>
          </a:prstGeom>
        </p:spPr>
        <p:txBody>
          <a:bodyPr wrap="none">
            <a:spAutoFit/>
          </a:bodyPr>
          <a:lstStyle/>
          <a:p>
            <a:pPr lvl="0"/>
            <a:r>
              <a:rPr lang="en-US" b="1" dirty="0" smtClean="0">
                <a:latin typeface="Montserrat SemiBold" panose="00000700000000000000" pitchFamily="2" charset="0"/>
              </a:rPr>
              <a:t>UI 6</a:t>
            </a:r>
            <a:endParaRPr lang="en-US" b="1" dirty="0">
              <a:latin typeface="Montserrat SemiBold" panose="00000700000000000000" pitchFamily="2" charset="0"/>
            </a:endParaRPr>
          </a:p>
        </p:txBody>
      </p:sp>
      <p:sp>
        <p:nvSpPr>
          <p:cNvPr id="6" name="مستطيل 5"/>
          <p:cNvSpPr/>
          <p:nvPr/>
        </p:nvSpPr>
        <p:spPr>
          <a:xfrm>
            <a:off x="6732240" y="4743155"/>
            <a:ext cx="646331" cy="369332"/>
          </a:xfrm>
          <a:prstGeom prst="rect">
            <a:avLst/>
          </a:prstGeom>
        </p:spPr>
        <p:txBody>
          <a:bodyPr wrap="none">
            <a:spAutoFit/>
          </a:bodyPr>
          <a:lstStyle/>
          <a:p>
            <a:pPr lvl="0"/>
            <a:r>
              <a:rPr lang="en-US" b="1" dirty="0" smtClean="0">
                <a:latin typeface="Montserrat SemiBold" panose="00000700000000000000" pitchFamily="2" charset="0"/>
              </a:rPr>
              <a:t>UI 7</a:t>
            </a:r>
            <a:endParaRPr lang="en-US" b="1" dirty="0">
              <a:latin typeface="Montserrat SemiBold" panose="00000700000000000000" pitchFamily="2" charset="0"/>
            </a:endParaRPr>
          </a:p>
        </p:txBody>
      </p:sp>
    </p:spTree>
    <p:custDataLst>
      <p:tags r:id="rId2"/>
    </p:custDataLst>
    <p:extLst>
      <p:ext uri="{BB962C8B-B14F-4D97-AF65-F5344CB8AC3E}">
        <p14:creationId xmlns:p14="http://schemas.microsoft.com/office/powerpoint/2010/main" val="2061332121"/>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14E27BA3-399E-47D1-9042-4E1AA68A0813}"/>
              </a:ext>
            </a:extLst>
          </p:cNvPr>
          <p:cNvGrpSpPr/>
          <p:nvPr/>
        </p:nvGrpSpPr>
        <p:grpSpPr>
          <a:xfrm>
            <a:off x="183893" y="197685"/>
            <a:ext cx="3307987" cy="772165"/>
            <a:chOff x="0" y="112514"/>
            <a:chExt cx="2816805" cy="772165"/>
          </a:xfrm>
        </p:grpSpPr>
        <p:sp>
          <p:nvSpPr>
            <p:cNvPr id="37" name="Freeform 8">
              <a:extLst>
                <a:ext uri="{FF2B5EF4-FFF2-40B4-BE49-F238E27FC236}">
                  <a16:creationId xmlns="" xmlns:a16="http://schemas.microsoft.com/office/drawing/2014/main" id="{D7AB6CF8-0E80-4CF4-96B7-5D886A388F07}"/>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8" name="Freeform 14">
              <a:extLst>
                <a:ext uri="{FF2B5EF4-FFF2-40B4-BE49-F238E27FC236}">
                  <a16:creationId xmlns="" xmlns:a16="http://schemas.microsoft.com/office/drawing/2014/main" id="{B6D1DEF9-E737-4E6D-9507-54C29C32FCB4}"/>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9" name="Title 1">
              <a:extLst>
                <a:ext uri="{FF2B5EF4-FFF2-40B4-BE49-F238E27FC236}">
                  <a16:creationId xmlns="" xmlns:a16="http://schemas.microsoft.com/office/drawing/2014/main" id="{7104C851-FAE1-426D-B36A-2782F3050E54}"/>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600" b="1" i="0" u="none" dirty="0">
                  <a:solidFill>
                    <a:srgbClr val="0B3EA2"/>
                  </a:solidFill>
                  <a:latin typeface="Montserrat SemiBold" panose="00000700000000000000" pitchFamily="2" charset="0"/>
                </a:rPr>
                <a:t>Future Work</a:t>
              </a:r>
            </a:p>
          </p:txBody>
        </p:sp>
      </p:grpSp>
      <p:sp>
        <p:nvSpPr>
          <p:cNvPr id="4" name="مربع نص 3">
            <a:extLst>
              <a:ext uri="{FF2B5EF4-FFF2-40B4-BE49-F238E27FC236}">
                <a16:creationId xmlns="" xmlns:a16="http://schemas.microsoft.com/office/drawing/2014/main" id="{D41AD731-AAB0-4CCC-BE43-4DF3235F2507}"/>
              </a:ext>
            </a:extLst>
          </p:cNvPr>
          <p:cNvSpPr txBox="1"/>
          <p:nvPr/>
        </p:nvSpPr>
        <p:spPr>
          <a:xfrm>
            <a:off x="1462708" y="3107789"/>
            <a:ext cx="457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dirty="0">
                <a:solidFill>
                  <a:srgbClr val="0B3EA2"/>
                </a:solidFill>
              </a:rPr>
              <a:t>E</a:t>
            </a:r>
            <a:r>
              <a:rPr lang="en-US" sz="2400" u="none" kern="1200" dirty="0">
                <a:solidFill>
                  <a:srgbClr val="0B3EA2"/>
                </a:solidFill>
                <a:effectLst/>
                <a:latin typeface="+mn-lt"/>
                <a:ea typeface="+mn-ea"/>
                <a:cs typeface="+mn-cs"/>
              </a:rPr>
              <a:t>ducational </a:t>
            </a:r>
            <a:r>
              <a:rPr lang="en-US" sz="2400" dirty="0">
                <a:solidFill>
                  <a:srgbClr val="0B3EA2"/>
                </a:solidFill>
              </a:rPr>
              <a:t>C</a:t>
            </a:r>
            <a:r>
              <a:rPr lang="en-US" sz="2400" u="none" kern="1200" dirty="0">
                <a:solidFill>
                  <a:srgbClr val="0B3EA2"/>
                </a:solidFill>
                <a:effectLst/>
                <a:latin typeface="+mn-lt"/>
                <a:ea typeface="+mn-ea"/>
                <a:cs typeface="+mn-cs"/>
              </a:rPr>
              <a:t>ourses</a:t>
            </a:r>
          </a:p>
        </p:txBody>
      </p:sp>
      <p:sp>
        <p:nvSpPr>
          <p:cNvPr id="6" name="مربع نص 5">
            <a:extLst>
              <a:ext uri="{FF2B5EF4-FFF2-40B4-BE49-F238E27FC236}">
                <a16:creationId xmlns="" xmlns:a16="http://schemas.microsoft.com/office/drawing/2014/main" id="{8810A996-8999-7F67-7D7F-B5A7DAE4714E}"/>
              </a:ext>
            </a:extLst>
          </p:cNvPr>
          <p:cNvSpPr txBox="1"/>
          <p:nvPr/>
        </p:nvSpPr>
        <p:spPr>
          <a:xfrm>
            <a:off x="1475656" y="1536821"/>
            <a:ext cx="457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dirty="0">
                <a:solidFill>
                  <a:srgbClr val="0B3EA2"/>
                </a:solidFill>
              </a:rPr>
              <a:t>M</a:t>
            </a:r>
            <a:r>
              <a:rPr lang="en-US" sz="2400" u="none" kern="1200" dirty="0">
                <a:solidFill>
                  <a:srgbClr val="0B3EA2"/>
                </a:solidFill>
                <a:effectLst/>
                <a:latin typeface="+mn-lt"/>
                <a:ea typeface="+mn-ea"/>
                <a:cs typeface="+mn-cs"/>
              </a:rPr>
              <a:t>obile Applications</a:t>
            </a:r>
          </a:p>
        </p:txBody>
      </p:sp>
      <p:sp>
        <p:nvSpPr>
          <p:cNvPr id="8" name="مربع نص 7">
            <a:extLst>
              <a:ext uri="{FF2B5EF4-FFF2-40B4-BE49-F238E27FC236}">
                <a16:creationId xmlns="" xmlns:a16="http://schemas.microsoft.com/office/drawing/2014/main" id="{CA59503B-13E3-465F-C929-700B9DFD7029}"/>
              </a:ext>
            </a:extLst>
          </p:cNvPr>
          <p:cNvSpPr txBox="1"/>
          <p:nvPr/>
        </p:nvSpPr>
        <p:spPr>
          <a:xfrm>
            <a:off x="1490896" y="2322305"/>
            <a:ext cx="457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u="none" kern="1200" dirty="0">
                <a:effectLst/>
                <a:latin typeface="+mn-lt"/>
                <a:ea typeface="+mn-ea"/>
                <a:cs typeface="+mn-cs"/>
              </a:rPr>
              <a:t>Jobs</a:t>
            </a:r>
          </a:p>
        </p:txBody>
      </p:sp>
      <p:sp>
        <p:nvSpPr>
          <p:cNvPr id="9" name="Freeform 14">
            <a:extLst>
              <a:ext uri="{FF2B5EF4-FFF2-40B4-BE49-F238E27FC236}">
                <a16:creationId xmlns="" xmlns:a16="http://schemas.microsoft.com/office/drawing/2014/main" id="{437571A0-FED7-261C-75DF-B394F33E822B}"/>
              </a:ext>
            </a:extLst>
          </p:cNvPr>
          <p:cNvSpPr>
            <a:spLocks/>
          </p:cNvSpPr>
          <p:nvPr/>
        </p:nvSpPr>
        <p:spPr bwMode="auto">
          <a:xfrm>
            <a:off x="792683" y="1573505"/>
            <a:ext cx="542803"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0" name="Freeform 14">
            <a:extLst>
              <a:ext uri="{FF2B5EF4-FFF2-40B4-BE49-F238E27FC236}">
                <a16:creationId xmlns="" xmlns:a16="http://schemas.microsoft.com/office/drawing/2014/main" id="{6590F7AE-05D5-1888-031C-EC22E4577899}"/>
              </a:ext>
            </a:extLst>
          </p:cNvPr>
          <p:cNvSpPr>
            <a:spLocks/>
          </p:cNvSpPr>
          <p:nvPr/>
        </p:nvSpPr>
        <p:spPr bwMode="auto">
          <a:xfrm>
            <a:off x="792683" y="2340647"/>
            <a:ext cx="542803"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1" name="Freeform 14">
            <a:extLst>
              <a:ext uri="{FF2B5EF4-FFF2-40B4-BE49-F238E27FC236}">
                <a16:creationId xmlns="" xmlns:a16="http://schemas.microsoft.com/office/drawing/2014/main" id="{ECE00E60-E6B3-A2FB-9FFF-6FF7A072A4F9}"/>
              </a:ext>
            </a:extLst>
          </p:cNvPr>
          <p:cNvSpPr>
            <a:spLocks/>
          </p:cNvSpPr>
          <p:nvPr/>
        </p:nvSpPr>
        <p:spPr bwMode="auto">
          <a:xfrm>
            <a:off x="792683" y="3107789"/>
            <a:ext cx="542803"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2" name="مربع نص 11">
            <a:extLst>
              <a:ext uri="{FF2B5EF4-FFF2-40B4-BE49-F238E27FC236}">
                <a16:creationId xmlns="" xmlns:a16="http://schemas.microsoft.com/office/drawing/2014/main" id="{CA59503B-13E3-465F-C929-700B9DFD7029}"/>
              </a:ext>
            </a:extLst>
          </p:cNvPr>
          <p:cNvSpPr txBox="1"/>
          <p:nvPr/>
        </p:nvSpPr>
        <p:spPr>
          <a:xfrm>
            <a:off x="1490896" y="3878894"/>
            <a:ext cx="457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u="none" kern="1200" dirty="0" smtClean="0">
                <a:effectLst/>
                <a:latin typeface="+mn-lt"/>
                <a:ea typeface="+mn-ea"/>
                <a:cs typeface="+mn-cs"/>
              </a:rPr>
              <a:t>Recommended System</a:t>
            </a:r>
            <a:endParaRPr lang="en-US" sz="2400" u="none" kern="1200" dirty="0">
              <a:effectLst/>
              <a:latin typeface="+mn-lt"/>
              <a:ea typeface="+mn-ea"/>
              <a:cs typeface="+mn-cs"/>
            </a:endParaRPr>
          </a:p>
        </p:txBody>
      </p:sp>
      <p:sp>
        <p:nvSpPr>
          <p:cNvPr id="13" name="Freeform 14">
            <a:extLst>
              <a:ext uri="{FF2B5EF4-FFF2-40B4-BE49-F238E27FC236}">
                <a16:creationId xmlns="" xmlns:a16="http://schemas.microsoft.com/office/drawing/2014/main" id="{6590F7AE-05D5-1888-031C-EC22E4577899}"/>
              </a:ext>
            </a:extLst>
          </p:cNvPr>
          <p:cNvSpPr>
            <a:spLocks/>
          </p:cNvSpPr>
          <p:nvPr/>
        </p:nvSpPr>
        <p:spPr bwMode="auto">
          <a:xfrm>
            <a:off x="792683" y="3897236"/>
            <a:ext cx="542803"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Tree>
    <p:custDataLst>
      <p:tags r:id="rId2"/>
    </p:custDataLst>
    <p:extLst>
      <p:ext uri="{BB962C8B-B14F-4D97-AF65-F5344CB8AC3E}">
        <p14:creationId xmlns:p14="http://schemas.microsoft.com/office/powerpoint/2010/main" val="3463476012"/>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4">
            <a:extLst>
              <a:ext uri="{FF2B5EF4-FFF2-40B4-BE49-F238E27FC236}">
                <a16:creationId xmlns="" xmlns:a16="http://schemas.microsoft.com/office/drawing/2014/main" id="{A79330A5-B937-46AA-8DD9-023DE0146F82}"/>
              </a:ext>
            </a:extLst>
          </p:cNvPr>
          <p:cNvSpPr>
            <a:spLocks/>
          </p:cNvSpPr>
          <p:nvPr/>
        </p:nvSpPr>
        <p:spPr bwMode="auto">
          <a:xfrm>
            <a:off x="373760" y="1591564"/>
            <a:ext cx="2489201" cy="2489201"/>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noFill/>
          <a:ln w="12700">
            <a:solidFill>
              <a:srgbClr val="0B3EA2"/>
            </a:solid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2" name="Freeform 8">
            <a:extLst>
              <a:ext uri="{FF2B5EF4-FFF2-40B4-BE49-F238E27FC236}">
                <a16:creationId xmlns="" xmlns:a16="http://schemas.microsoft.com/office/drawing/2014/main" id="{4FD930E2-B57B-488F-8EBE-ADC96D31A640}"/>
              </a:ext>
            </a:extLst>
          </p:cNvPr>
          <p:cNvSpPr>
            <a:spLocks/>
          </p:cNvSpPr>
          <p:nvPr/>
        </p:nvSpPr>
        <p:spPr bwMode="auto">
          <a:xfrm>
            <a:off x="2699792" y="-652677"/>
            <a:ext cx="7488691" cy="7491513"/>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alpha val="34000"/>
            </a:srgbClr>
          </a:solidFill>
          <a:ln>
            <a:noFill/>
          </a:ln>
        </p:spPr>
        <p:txBody>
          <a:bodyPr vert="horz" wrap="square" lIns="91440" tIns="45720" rIns="91440" bIns="45720" numCol="1" anchor="t" anchorCtr="0" compatLnSpc="1">
            <a:prstTxWarp prst="textNoShape">
              <a:avLst/>
            </a:prstTxWarp>
          </a:bodyPr>
          <a:lstStyle/>
          <a:p>
            <a:endParaRPr lang="zh-CN" altLang="en-US" sz="10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9" name="Freeform 8">
            <a:extLst>
              <a:ext uri="{FF2B5EF4-FFF2-40B4-BE49-F238E27FC236}">
                <a16:creationId xmlns="" xmlns:a16="http://schemas.microsoft.com/office/drawing/2014/main" id="{AA1030B1-363E-4CB1-ABEC-FD621825566D}"/>
              </a:ext>
            </a:extLst>
          </p:cNvPr>
          <p:cNvSpPr>
            <a:spLocks/>
          </p:cNvSpPr>
          <p:nvPr/>
        </p:nvSpPr>
        <p:spPr bwMode="auto">
          <a:xfrm>
            <a:off x="-1262507" y="-117435"/>
            <a:ext cx="4210051" cy="4211638"/>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1" name="Freeform 14">
            <a:extLst>
              <a:ext uri="{FF2B5EF4-FFF2-40B4-BE49-F238E27FC236}">
                <a16:creationId xmlns="" xmlns:a16="http://schemas.microsoft.com/office/drawing/2014/main" id="{0D509093-DFFA-4559-AB26-2FF0B8FE02F1}"/>
              </a:ext>
            </a:extLst>
          </p:cNvPr>
          <p:cNvSpPr>
            <a:spLocks/>
          </p:cNvSpPr>
          <p:nvPr/>
        </p:nvSpPr>
        <p:spPr bwMode="auto">
          <a:xfrm>
            <a:off x="8135241" y="461963"/>
            <a:ext cx="354257" cy="354257"/>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3" name="Freeform 14">
            <a:extLst>
              <a:ext uri="{FF2B5EF4-FFF2-40B4-BE49-F238E27FC236}">
                <a16:creationId xmlns="" xmlns:a16="http://schemas.microsoft.com/office/drawing/2014/main" id="{5A1E43B2-DA7B-4C50-B422-6AA547B428A8}"/>
              </a:ext>
            </a:extLst>
          </p:cNvPr>
          <p:cNvSpPr>
            <a:spLocks/>
          </p:cNvSpPr>
          <p:nvPr/>
        </p:nvSpPr>
        <p:spPr bwMode="auto">
          <a:xfrm>
            <a:off x="390654" y="1277345"/>
            <a:ext cx="2489200" cy="2489200"/>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48" name="TextBox 6">
            <a:extLst>
              <a:ext uri="{FF2B5EF4-FFF2-40B4-BE49-F238E27FC236}">
                <a16:creationId xmlns="" xmlns:a16="http://schemas.microsoft.com/office/drawing/2014/main" id="{8AF1ADED-40BC-4B54-9647-F8940B34ACCF}"/>
              </a:ext>
            </a:extLst>
          </p:cNvPr>
          <p:cNvSpPr txBox="1"/>
          <p:nvPr/>
        </p:nvSpPr>
        <p:spPr>
          <a:xfrm>
            <a:off x="4572000" y="380824"/>
            <a:ext cx="491962" cy="530915"/>
          </a:xfrm>
          <a:prstGeom prst="rect">
            <a:avLst/>
          </a:prstGeom>
          <a:noFill/>
        </p:spPr>
        <p:txBody>
          <a:bodyPr wrap="none" anchor="ctr">
            <a:noAutofit/>
          </a:bodyPr>
          <a:lstStyle/>
          <a:p>
            <a:endParaRPr lang="en-US" altLang="zh-CN" sz="6600" b="1" dirty="0">
              <a:solidFill>
                <a:srgbClr val="061A21"/>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50" name="TextBox 8">
            <a:extLst>
              <a:ext uri="{FF2B5EF4-FFF2-40B4-BE49-F238E27FC236}">
                <a16:creationId xmlns="" xmlns:a16="http://schemas.microsoft.com/office/drawing/2014/main" id="{E224F2BC-7517-4E37-8BB2-B599327BAE6C}"/>
              </a:ext>
            </a:extLst>
          </p:cNvPr>
          <p:cNvSpPr txBox="1"/>
          <p:nvPr/>
        </p:nvSpPr>
        <p:spPr>
          <a:xfrm>
            <a:off x="4406659" y="173950"/>
            <a:ext cx="2971929" cy="283881"/>
          </a:xfrm>
          <a:prstGeom prst="rect">
            <a:avLst/>
          </a:prstGeom>
          <a:noFill/>
        </p:spPr>
        <p:txBody>
          <a:bodyPr wrap="none" lIns="360000" tIns="0" rIns="0" bIns="0" anchor="b" anchorCtr="0">
            <a:normAutofit fontScale="47500" lnSpcReduction="20000"/>
          </a:bodyPr>
          <a:lstStyle/>
          <a:p>
            <a:pPr marL="0" lvl="0" algn="l"/>
            <a:r>
              <a:rPr lang="en-US" sz="4300" b="1" dirty="0">
                <a:solidFill>
                  <a:srgbClr val="0B3EA2"/>
                </a:solidFill>
                <a:latin typeface="Montserrat SemiBold" panose="00000700000000000000" pitchFamily="2" charset="0"/>
              </a:rPr>
              <a:t>I</a:t>
            </a:r>
            <a:r>
              <a:rPr lang="en-US" sz="4300" b="1" i="0" u="none" dirty="0">
                <a:solidFill>
                  <a:srgbClr val="0B3EA2"/>
                </a:solidFill>
                <a:latin typeface="Montserrat SemiBold" panose="00000700000000000000" pitchFamily="2" charset="0"/>
              </a:rPr>
              <a:t>ntroduction</a:t>
            </a:r>
            <a:endParaRPr lang="en-US" sz="800" b="1" i="0" u="none" dirty="0">
              <a:solidFill>
                <a:srgbClr val="0B3EA2"/>
              </a:solidFill>
              <a:latin typeface="Montserrat SemiBold" panose="00000700000000000000" pitchFamily="2" charset="0"/>
            </a:endParaRPr>
          </a:p>
        </p:txBody>
      </p:sp>
      <p:sp>
        <p:nvSpPr>
          <p:cNvPr id="53" name="TextBox 11">
            <a:extLst>
              <a:ext uri="{FF2B5EF4-FFF2-40B4-BE49-F238E27FC236}">
                <a16:creationId xmlns="" xmlns:a16="http://schemas.microsoft.com/office/drawing/2014/main" id="{CCD760FC-3245-4E0D-AB81-785BC7507F38}"/>
              </a:ext>
            </a:extLst>
          </p:cNvPr>
          <p:cNvSpPr txBox="1"/>
          <p:nvPr/>
        </p:nvSpPr>
        <p:spPr>
          <a:xfrm>
            <a:off x="4540739" y="1150864"/>
            <a:ext cx="538849" cy="530915"/>
          </a:xfrm>
          <a:prstGeom prst="rect">
            <a:avLst/>
          </a:prstGeom>
          <a:noFill/>
        </p:spPr>
        <p:txBody>
          <a:bodyPr wrap="none" anchor="ctr">
            <a:noAutofit/>
          </a:bodyPr>
          <a:lstStyle/>
          <a:p>
            <a:endParaRPr lang="en-US" altLang="zh-CN" sz="6600" b="1" dirty="0">
              <a:solidFill>
                <a:srgbClr val="0B3EA2"/>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55" name="TextBox 13">
            <a:extLst>
              <a:ext uri="{FF2B5EF4-FFF2-40B4-BE49-F238E27FC236}">
                <a16:creationId xmlns="" xmlns:a16="http://schemas.microsoft.com/office/drawing/2014/main" id="{B912427E-11F4-406A-80DC-C409B915F361}"/>
              </a:ext>
            </a:extLst>
          </p:cNvPr>
          <p:cNvSpPr txBox="1"/>
          <p:nvPr/>
        </p:nvSpPr>
        <p:spPr>
          <a:xfrm>
            <a:off x="4419648" y="660132"/>
            <a:ext cx="2971930" cy="315855"/>
          </a:xfrm>
          <a:prstGeom prst="rect">
            <a:avLst/>
          </a:prstGeom>
          <a:noFill/>
        </p:spPr>
        <p:txBody>
          <a:bodyPr wrap="none" lIns="360000" tIns="0" rIns="0" bIns="0" anchor="b" anchorCtr="0">
            <a:noAutofit/>
          </a:bodyPr>
          <a:lstStyle/>
          <a:p>
            <a:pPr lvl="0"/>
            <a:r>
              <a:rPr lang="en-US" sz="2000" dirty="0">
                <a:latin typeface="Montserrat SemiBold" panose="00000700000000000000" pitchFamily="2" charset="0"/>
              </a:rPr>
              <a:t>Problems</a:t>
            </a:r>
            <a:endParaRPr lang="en-US" sz="2000" b="0" i="0" u="none" dirty="0">
              <a:latin typeface="Montserrat SemiBold" panose="00000700000000000000" pitchFamily="2" charset="0"/>
            </a:endParaRPr>
          </a:p>
        </p:txBody>
      </p:sp>
      <p:sp>
        <p:nvSpPr>
          <p:cNvPr id="58" name="TextBox 16">
            <a:extLst>
              <a:ext uri="{FF2B5EF4-FFF2-40B4-BE49-F238E27FC236}">
                <a16:creationId xmlns="" xmlns:a16="http://schemas.microsoft.com/office/drawing/2014/main" id="{683F73AD-5EF3-49E4-B503-BCDE19E6CADD}"/>
              </a:ext>
            </a:extLst>
          </p:cNvPr>
          <p:cNvSpPr txBox="1"/>
          <p:nvPr/>
        </p:nvSpPr>
        <p:spPr>
          <a:xfrm>
            <a:off x="4568259" y="1162140"/>
            <a:ext cx="549670" cy="530915"/>
          </a:xfrm>
          <a:prstGeom prst="rect">
            <a:avLst/>
          </a:prstGeom>
          <a:noFill/>
        </p:spPr>
        <p:txBody>
          <a:bodyPr wrap="none" anchor="ctr">
            <a:noAutofit/>
          </a:bodyPr>
          <a:lstStyle/>
          <a:p>
            <a:endParaRPr lang="en-US" altLang="zh-CN" sz="6600" b="1" dirty="0">
              <a:solidFill>
                <a:srgbClr val="061A21"/>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0" name="TextBox 18">
            <a:extLst>
              <a:ext uri="{FF2B5EF4-FFF2-40B4-BE49-F238E27FC236}">
                <a16:creationId xmlns="" xmlns:a16="http://schemas.microsoft.com/office/drawing/2014/main" id="{2992B879-0782-4172-B9FC-C45552D4DB94}"/>
              </a:ext>
            </a:extLst>
          </p:cNvPr>
          <p:cNvSpPr txBox="1"/>
          <p:nvPr/>
        </p:nvSpPr>
        <p:spPr>
          <a:xfrm>
            <a:off x="4406659" y="1168230"/>
            <a:ext cx="2971930" cy="339704"/>
          </a:xfrm>
          <a:prstGeom prst="rect">
            <a:avLst/>
          </a:prstGeom>
          <a:noFill/>
        </p:spPr>
        <p:txBody>
          <a:bodyPr wrap="none" lIns="360000" tIns="0" rIns="0" bIns="0" anchor="b" anchorCtr="0">
            <a:noAutofit/>
          </a:bodyPr>
          <a:lstStyle/>
          <a:p>
            <a:pPr lvl="0"/>
            <a:r>
              <a:rPr lang="en-US" sz="2000" dirty="0">
                <a:solidFill>
                  <a:srgbClr val="0B3EA2"/>
                </a:solidFill>
                <a:latin typeface="Montserrat SemiBold" panose="00000700000000000000" pitchFamily="2" charset="0"/>
              </a:rPr>
              <a:t>Related Work</a:t>
            </a:r>
            <a:endParaRPr lang="en-US" sz="2000" b="0" i="0" u="none" dirty="0">
              <a:solidFill>
                <a:srgbClr val="0B3EA2"/>
              </a:solidFill>
              <a:latin typeface="Montserrat SemiBold" panose="00000700000000000000" pitchFamily="2" charset="0"/>
            </a:endParaRPr>
          </a:p>
        </p:txBody>
      </p:sp>
      <p:sp>
        <p:nvSpPr>
          <p:cNvPr id="63" name="TextBox 21">
            <a:extLst>
              <a:ext uri="{FF2B5EF4-FFF2-40B4-BE49-F238E27FC236}">
                <a16:creationId xmlns="" xmlns:a16="http://schemas.microsoft.com/office/drawing/2014/main" id="{70038A18-6F81-4732-A3B8-A071069A9A8A}"/>
              </a:ext>
            </a:extLst>
          </p:cNvPr>
          <p:cNvSpPr txBox="1"/>
          <p:nvPr/>
        </p:nvSpPr>
        <p:spPr>
          <a:xfrm>
            <a:off x="4539016" y="1931528"/>
            <a:ext cx="537647" cy="530915"/>
          </a:xfrm>
          <a:prstGeom prst="rect">
            <a:avLst/>
          </a:prstGeom>
          <a:noFill/>
        </p:spPr>
        <p:txBody>
          <a:bodyPr wrap="none" anchor="ctr">
            <a:noAutofit/>
          </a:bodyPr>
          <a:lstStyle/>
          <a:p>
            <a:endParaRPr lang="en-US" altLang="zh-CN" sz="6600" b="1" dirty="0">
              <a:solidFill>
                <a:srgbClr val="0B3EA2"/>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5" name="TextBox 23">
            <a:extLst>
              <a:ext uri="{FF2B5EF4-FFF2-40B4-BE49-F238E27FC236}">
                <a16:creationId xmlns="" xmlns:a16="http://schemas.microsoft.com/office/drawing/2014/main" id="{57A9E0ED-898B-430B-8E34-6A66C145469B}"/>
              </a:ext>
            </a:extLst>
          </p:cNvPr>
          <p:cNvSpPr txBox="1"/>
          <p:nvPr/>
        </p:nvSpPr>
        <p:spPr>
          <a:xfrm>
            <a:off x="4406658" y="1838025"/>
            <a:ext cx="4197789" cy="252432"/>
          </a:xfrm>
          <a:prstGeom prst="rect">
            <a:avLst/>
          </a:prstGeom>
          <a:noFill/>
        </p:spPr>
        <p:txBody>
          <a:bodyPr wrap="none" lIns="360000" tIns="0" rIns="0" bIns="0" anchor="b" anchorCtr="0">
            <a:noAutofit/>
          </a:bodyPr>
          <a:lstStyle/>
          <a:p>
            <a:pPr lvl="0"/>
            <a:r>
              <a:rPr lang="en-US" sz="2000" b="1" kern="0" dirty="0">
                <a:solidFill>
                  <a:srgbClr val="061A21"/>
                </a:solidFill>
                <a:latin typeface="Times New Roman" panose="02020603050405020304" pitchFamily="18" charset="0"/>
                <a:ea typeface="Times New Roman" panose="02020603050405020304" pitchFamily="18" charset="0"/>
              </a:rPr>
              <a:t>System </a:t>
            </a:r>
            <a:r>
              <a:rPr lang="en-US" sz="2000" b="1" kern="0" dirty="0" smtClean="0">
                <a:solidFill>
                  <a:srgbClr val="061A21"/>
                </a:solidFill>
                <a:latin typeface="Times New Roman" panose="02020603050405020304" pitchFamily="18" charset="0"/>
                <a:ea typeface="Times New Roman" panose="02020603050405020304" pitchFamily="18" charset="0"/>
              </a:rPr>
              <a:t>Objectives</a:t>
            </a:r>
            <a:endParaRPr lang="en-US" sz="2000" b="1" i="0" u="none" dirty="0">
              <a:solidFill>
                <a:srgbClr val="061A21"/>
              </a:solidFill>
              <a:latin typeface="Montserrat SemiBold" panose="00000700000000000000" pitchFamily="2" charset="0"/>
            </a:endParaRPr>
          </a:p>
        </p:txBody>
      </p:sp>
      <p:sp>
        <p:nvSpPr>
          <p:cNvPr id="69" name="Rectangle 3">
            <a:extLst>
              <a:ext uri="{FF2B5EF4-FFF2-40B4-BE49-F238E27FC236}">
                <a16:creationId xmlns="" xmlns:a16="http://schemas.microsoft.com/office/drawing/2014/main" id="{A1A3A7B2-CAC7-454C-A7F0-1D36366D33D1}"/>
              </a:ext>
            </a:extLst>
          </p:cNvPr>
          <p:cNvSpPr/>
          <p:nvPr/>
        </p:nvSpPr>
        <p:spPr>
          <a:xfrm>
            <a:off x="999143" y="2371904"/>
            <a:ext cx="1272223" cy="300083"/>
          </a:xfrm>
          <a:prstGeom prst="rect">
            <a:avLst/>
          </a:prstGeom>
          <a:noFill/>
        </p:spPr>
        <p:txBody>
          <a:bodyPr wrap="none">
            <a:noAutofit/>
          </a:bodyPr>
          <a:lstStyle/>
          <a:p>
            <a:pPr algn="ctr"/>
            <a:r>
              <a:rPr lang="en-US" altLang="zh-CN" sz="2400" b="1" dirty="0">
                <a:solidFill>
                  <a:schemeClr val="bg1"/>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CONTENT</a:t>
            </a:r>
            <a:endParaRPr lang="en-US" altLang="zh-CN" sz="3200" b="1" dirty="0">
              <a:solidFill>
                <a:schemeClr val="bg1"/>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4" name="Freeform 14">
            <a:extLst>
              <a:ext uri="{FF2B5EF4-FFF2-40B4-BE49-F238E27FC236}">
                <a16:creationId xmlns="" xmlns:a16="http://schemas.microsoft.com/office/drawing/2014/main" id="{8F2B5FB9-9A4B-49CE-9508-BC6906561ACC}"/>
              </a:ext>
            </a:extLst>
          </p:cNvPr>
          <p:cNvSpPr>
            <a:spLocks/>
          </p:cNvSpPr>
          <p:nvPr/>
        </p:nvSpPr>
        <p:spPr bwMode="auto">
          <a:xfrm>
            <a:off x="8049166" y="864312"/>
            <a:ext cx="263204" cy="263204"/>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14CB7"/>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5" name="Freeform 14">
            <a:extLst>
              <a:ext uri="{FF2B5EF4-FFF2-40B4-BE49-F238E27FC236}">
                <a16:creationId xmlns="" xmlns:a16="http://schemas.microsoft.com/office/drawing/2014/main" id="{67867AA7-150A-4B31-BFD4-55676F0F0FDF}"/>
              </a:ext>
            </a:extLst>
          </p:cNvPr>
          <p:cNvSpPr>
            <a:spLocks/>
          </p:cNvSpPr>
          <p:nvPr/>
        </p:nvSpPr>
        <p:spPr bwMode="auto">
          <a:xfrm>
            <a:off x="8502179" y="728662"/>
            <a:ext cx="175117" cy="175117"/>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14CB7"/>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6" name="Freeform 14">
            <a:extLst>
              <a:ext uri="{FF2B5EF4-FFF2-40B4-BE49-F238E27FC236}">
                <a16:creationId xmlns="" xmlns:a16="http://schemas.microsoft.com/office/drawing/2014/main" id="{AB775980-D0DD-407C-B120-18A9BD0A22C3}"/>
              </a:ext>
            </a:extLst>
          </p:cNvPr>
          <p:cNvSpPr>
            <a:spLocks/>
          </p:cNvSpPr>
          <p:nvPr/>
        </p:nvSpPr>
        <p:spPr bwMode="auto">
          <a:xfrm>
            <a:off x="8489498" y="461963"/>
            <a:ext cx="175117" cy="175117"/>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7" name="Freeform 14">
            <a:extLst>
              <a:ext uri="{FF2B5EF4-FFF2-40B4-BE49-F238E27FC236}">
                <a16:creationId xmlns="" xmlns:a16="http://schemas.microsoft.com/office/drawing/2014/main" id="{219FFD00-9566-4F26-B544-34F06E3BE171}"/>
              </a:ext>
            </a:extLst>
          </p:cNvPr>
          <p:cNvSpPr>
            <a:spLocks/>
          </p:cNvSpPr>
          <p:nvPr/>
        </p:nvSpPr>
        <p:spPr bwMode="auto">
          <a:xfrm>
            <a:off x="7380312" y="3475611"/>
            <a:ext cx="3870102" cy="3870102"/>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w="76200">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9" name="Freeform 14">
            <a:extLst>
              <a:ext uri="{FF2B5EF4-FFF2-40B4-BE49-F238E27FC236}">
                <a16:creationId xmlns="" xmlns:a16="http://schemas.microsoft.com/office/drawing/2014/main" id="{5B48215C-91C7-425B-9F3C-B197CFD7C3E3}"/>
              </a:ext>
            </a:extLst>
          </p:cNvPr>
          <p:cNvSpPr>
            <a:spLocks/>
          </p:cNvSpPr>
          <p:nvPr/>
        </p:nvSpPr>
        <p:spPr bwMode="auto">
          <a:xfrm>
            <a:off x="1903003" y="897232"/>
            <a:ext cx="349635" cy="349635"/>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14CB7"/>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40" name="Freeform 14">
            <a:extLst>
              <a:ext uri="{FF2B5EF4-FFF2-40B4-BE49-F238E27FC236}">
                <a16:creationId xmlns="" xmlns:a16="http://schemas.microsoft.com/office/drawing/2014/main" id="{3E30FBEF-CEBF-4285-A166-F03B1D757791}"/>
              </a:ext>
            </a:extLst>
          </p:cNvPr>
          <p:cNvSpPr>
            <a:spLocks/>
          </p:cNvSpPr>
          <p:nvPr/>
        </p:nvSpPr>
        <p:spPr bwMode="auto">
          <a:xfrm>
            <a:off x="639906" y="3778344"/>
            <a:ext cx="557212" cy="557212"/>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 name="TextBox 21">
            <a:extLst>
              <a:ext uri="{FF2B5EF4-FFF2-40B4-BE49-F238E27FC236}">
                <a16:creationId xmlns="" xmlns:a16="http://schemas.microsoft.com/office/drawing/2014/main" id="{B29D86C1-5DB7-81C8-0EE2-80604F770353}"/>
              </a:ext>
            </a:extLst>
          </p:cNvPr>
          <p:cNvSpPr txBox="1"/>
          <p:nvPr/>
        </p:nvSpPr>
        <p:spPr>
          <a:xfrm>
            <a:off x="4565297" y="2700916"/>
            <a:ext cx="537647" cy="530915"/>
          </a:xfrm>
          <a:prstGeom prst="rect">
            <a:avLst/>
          </a:prstGeom>
          <a:noFill/>
        </p:spPr>
        <p:txBody>
          <a:bodyPr wrap="none" anchor="ctr">
            <a:noAutofit/>
          </a:bodyPr>
          <a:lstStyle/>
          <a:p>
            <a:endParaRPr lang="en-US" altLang="zh-CN" sz="6600" b="1"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 name="TextBox 23">
            <a:extLst>
              <a:ext uri="{FF2B5EF4-FFF2-40B4-BE49-F238E27FC236}">
                <a16:creationId xmlns="" xmlns:a16="http://schemas.microsoft.com/office/drawing/2014/main" id="{3C494F0D-E902-7D9B-0AA5-B818701D79FA}"/>
              </a:ext>
            </a:extLst>
          </p:cNvPr>
          <p:cNvSpPr txBox="1"/>
          <p:nvPr/>
        </p:nvSpPr>
        <p:spPr>
          <a:xfrm>
            <a:off x="4412558" y="2471995"/>
            <a:ext cx="2971930" cy="182148"/>
          </a:xfrm>
          <a:prstGeom prst="rect">
            <a:avLst/>
          </a:prstGeom>
          <a:noFill/>
        </p:spPr>
        <p:txBody>
          <a:bodyPr wrap="none" lIns="360000" tIns="0" rIns="0" bIns="0" anchor="b" anchorCtr="0">
            <a:noAutofit/>
          </a:bodyPr>
          <a:lstStyle/>
          <a:p>
            <a:pPr marL="0" lvl="0" algn="l"/>
            <a:r>
              <a:rPr lang="en-US" sz="2000" b="1" i="0" u="none" dirty="0">
                <a:solidFill>
                  <a:srgbClr val="0B3EA2"/>
                </a:solidFill>
                <a:latin typeface="Montserrat SemiBold" panose="00000700000000000000" pitchFamily="2" charset="0"/>
              </a:rPr>
              <a:t>Software Diagrams</a:t>
            </a:r>
          </a:p>
        </p:txBody>
      </p:sp>
      <p:sp>
        <p:nvSpPr>
          <p:cNvPr id="4" name="TextBox 21">
            <a:extLst>
              <a:ext uri="{FF2B5EF4-FFF2-40B4-BE49-F238E27FC236}">
                <a16:creationId xmlns="" xmlns:a16="http://schemas.microsoft.com/office/drawing/2014/main" id="{07C0283A-2DBF-2AFC-1BBC-0F24CC4BFA47}"/>
              </a:ext>
            </a:extLst>
          </p:cNvPr>
          <p:cNvSpPr txBox="1"/>
          <p:nvPr/>
        </p:nvSpPr>
        <p:spPr>
          <a:xfrm>
            <a:off x="4582005" y="4220077"/>
            <a:ext cx="537647" cy="530915"/>
          </a:xfrm>
          <a:prstGeom prst="rect">
            <a:avLst/>
          </a:prstGeom>
          <a:noFill/>
        </p:spPr>
        <p:txBody>
          <a:bodyPr wrap="none" anchor="ctr">
            <a:noAutofit/>
          </a:bodyPr>
          <a:lstStyle/>
          <a:p>
            <a:endParaRPr lang="en-US" altLang="zh-CN" sz="6600" b="1" dirty="0">
              <a:solidFill>
                <a:srgbClr val="0B3EA2"/>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 name="TextBox 23">
            <a:extLst>
              <a:ext uri="{FF2B5EF4-FFF2-40B4-BE49-F238E27FC236}">
                <a16:creationId xmlns="" xmlns:a16="http://schemas.microsoft.com/office/drawing/2014/main" id="{B135311E-4635-57BF-9866-F109FC480228}"/>
              </a:ext>
            </a:extLst>
          </p:cNvPr>
          <p:cNvSpPr txBox="1"/>
          <p:nvPr/>
        </p:nvSpPr>
        <p:spPr>
          <a:xfrm>
            <a:off x="4450218" y="3476301"/>
            <a:ext cx="2971930" cy="309191"/>
          </a:xfrm>
          <a:prstGeom prst="rect">
            <a:avLst/>
          </a:prstGeom>
          <a:noFill/>
        </p:spPr>
        <p:txBody>
          <a:bodyPr wrap="none" lIns="360000" tIns="0" rIns="0" bIns="0" anchor="b" anchorCtr="0">
            <a:normAutofit/>
          </a:bodyPr>
          <a:lstStyle/>
          <a:p>
            <a:pPr marL="0" lvl="0" algn="l"/>
            <a:r>
              <a:rPr lang="en-US" sz="2000" b="1" i="0" u="none" dirty="0">
                <a:solidFill>
                  <a:srgbClr val="0B3EA2"/>
                </a:solidFill>
                <a:latin typeface="Montserrat SemiBold" panose="00000700000000000000" pitchFamily="2" charset="0"/>
              </a:rPr>
              <a:t>Conclusion</a:t>
            </a:r>
          </a:p>
        </p:txBody>
      </p:sp>
      <p:sp>
        <p:nvSpPr>
          <p:cNvPr id="5" name="Freeform 14">
            <a:extLst>
              <a:ext uri="{FF2B5EF4-FFF2-40B4-BE49-F238E27FC236}">
                <a16:creationId xmlns="" xmlns:a16="http://schemas.microsoft.com/office/drawing/2014/main" id="{E9D59F7B-BF32-136F-A9C4-0239D40323BF}"/>
              </a:ext>
            </a:extLst>
          </p:cNvPr>
          <p:cNvSpPr>
            <a:spLocks/>
          </p:cNvSpPr>
          <p:nvPr/>
        </p:nvSpPr>
        <p:spPr bwMode="auto">
          <a:xfrm>
            <a:off x="4319423" y="115060"/>
            <a:ext cx="391324" cy="393061"/>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6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 name="Freeform 14">
            <a:extLst>
              <a:ext uri="{FF2B5EF4-FFF2-40B4-BE49-F238E27FC236}">
                <a16:creationId xmlns="" xmlns:a16="http://schemas.microsoft.com/office/drawing/2014/main" id="{9B5EC25D-F212-43F4-FD04-86DCE0425FF9}"/>
              </a:ext>
            </a:extLst>
          </p:cNvPr>
          <p:cNvSpPr>
            <a:spLocks/>
          </p:cNvSpPr>
          <p:nvPr/>
        </p:nvSpPr>
        <p:spPr bwMode="auto">
          <a:xfrm>
            <a:off x="4315976" y="1193975"/>
            <a:ext cx="398315" cy="391605"/>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6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8" name="Freeform 14">
            <a:extLst>
              <a:ext uri="{FF2B5EF4-FFF2-40B4-BE49-F238E27FC236}">
                <a16:creationId xmlns="" xmlns:a16="http://schemas.microsoft.com/office/drawing/2014/main" id="{CDA190AF-2B9E-8B61-2167-5829191EB076}"/>
              </a:ext>
            </a:extLst>
          </p:cNvPr>
          <p:cNvSpPr>
            <a:spLocks/>
          </p:cNvSpPr>
          <p:nvPr/>
        </p:nvSpPr>
        <p:spPr bwMode="auto">
          <a:xfrm>
            <a:off x="4315761" y="2327025"/>
            <a:ext cx="397276" cy="391605"/>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6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9" name="Freeform 8">
            <a:extLst>
              <a:ext uri="{FF2B5EF4-FFF2-40B4-BE49-F238E27FC236}">
                <a16:creationId xmlns="" xmlns:a16="http://schemas.microsoft.com/office/drawing/2014/main" id="{413E7A6A-4890-D80C-6487-AE747A5AE0A6}"/>
              </a:ext>
            </a:extLst>
          </p:cNvPr>
          <p:cNvSpPr>
            <a:spLocks/>
          </p:cNvSpPr>
          <p:nvPr/>
        </p:nvSpPr>
        <p:spPr bwMode="auto">
          <a:xfrm>
            <a:off x="4319424" y="647523"/>
            <a:ext cx="391323" cy="35579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0" name="Freeform 8">
            <a:extLst>
              <a:ext uri="{FF2B5EF4-FFF2-40B4-BE49-F238E27FC236}">
                <a16:creationId xmlns="" xmlns:a16="http://schemas.microsoft.com/office/drawing/2014/main" id="{0B6B4A40-14F9-5871-ECDA-D2600DD9B620}"/>
              </a:ext>
            </a:extLst>
          </p:cNvPr>
          <p:cNvSpPr>
            <a:spLocks/>
          </p:cNvSpPr>
          <p:nvPr/>
        </p:nvSpPr>
        <p:spPr bwMode="auto">
          <a:xfrm>
            <a:off x="4315976" y="1785577"/>
            <a:ext cx="398315" cy="39160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24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1" name="Freeform 8">
            <a:extLst>
              <a:ext uri="{FF2B5EF4-FFF2-40B4-BE49-F238E27FC236}">
                <a16:creationId xmlns="" xmlns:a16="http://schemas.microsoft.com/office/drawing/2014/main" id="{5885EC9C-D527-46EA-1D19-214BCBFA8964}"/>
              </a:ext>
            </a:extLst>
          </p:cNvPr>
          <p:cNvSpPr>
            <a:spLocks/>
          </p:cNvSpPr>
          <p:nvPr/>
        </p:nvSpPr>
        <p:spPr bwMode="auto">
          <a:xfrm>
            <a:off x="4323845" y="3428772"/>
            <a:ext cx="397276" cy="404251"/>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2400">
              <a:solidFill>
                <a:srgbClr val="0B3EA2"/>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2" name="Freeform 8">
            <a:extLst>
              <a:ext uri="{FF2B5EF4-FFF2-40B4-BE49-F238E27FC236}">
                <a16:creationId xmlns="" xmlns:a16="http://schemas.microsoft.com/office/drawing/2014/main" id="{BA48D8A4-3CC4-1539-B73F-0857F1551FAB}"/>
              </a:ext>
            </a:extLst>
          </p:cNvPr>
          <p:cNvSpPr>
            <a:spLocks/>
          </p:cNvSpPr>
          <p:nvPr/>
        </p:nvSpPr>
        <p:spPr bwMode="auto">
          <a:xfrm>
            <a:off x="4314722" y="2881406"/>
            <a:ext cx="398315" cy="39160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24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4" name="مربع نص 13">
            <a:extLst>
              <a:ext uri="{FF2B5EF4-FFF2-40B4-BE49-F238E27FC236}">
                <a16:creationId xmlns="" xmlns:a16="http://schemas.microsoft.com/office/drawing/2014/main" id="{FC16D434-8EB1-E078-4BC1-0AF34B7FFAFA}"/>
              </a:ext>
            </a:extLst>
          </p:cNvPr>
          <p:cNvSpPr txBox="1"/>
          <p:nvPr/>
        </p:nvSpPr>
        <p:spPr>
          <a:xfrm>
            <a:off x="4721121" y="2893025"/>
            <a:ext cx="6243452" cy="400110"/>
          </a:xfrm>
          <a:prstGeom prst="rect">
            <a:avLst/>
          </a:prstGeom>
          <a:noFill/>
        </p:spPr>
        <p:txBody>
          <a:bodyPr wrap="square">
            <a:spAutoFit/>
          </a:bodyPr>
          <a:lstStyle/>
          <a:p>
            <a:pPr lvl="0"/>
            <a:r>
              <a:rPr lang="en-US" sz="2000" dirty="0">
                <a:solidFill>
                  <a:srgbClr val="000000"/>
                </a:solidFill>
                <a:latin typeface="Montserrat SemiBold" panose="00000700000000000000" pitchFamily="2" charset="0"/>
              </a:rPr>
              <a:t>Future Work</a:t>
            </a:r>
            <a:endParaRPr lang="en-US" sz="2000" b="0" i="0" u="none" dirty="0">
              <a:solidFill>
                <a:srgbClr val="000000"/>
              </a:solidFill>
              <a:latin typeface="Montserrat SemiBold" panose="00000700000000000000" pitchFamily="2" charset="0"/>
            </a:endParaRPr>
          </a:p>
        </p:txBody>
      </p:sp>
    </p:spTree>
    <p:extLst>
      <p:ext uri="{BB962C8B-B14F-4D97-AF65-F5344CB8AC3E}">
        <p14:creationId xmlns:p14="http://schemas.microsoft.com/office/powerpoint/2010/main" val="677374610"/>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p:val>
                                            <p:fltVal val="0"/>
                                          </p:val>
                                        </p:tav>
                                        <p:tav tm="100000">
                                          <p:val>
                                            <p:strVal val="#ppt_w"/>
                                          </p:val>
                                        </p:tav>
                                      </p:tavLst>
                                    </p:anim>
                                    <p:anim calcmode="lin" valueType="num">
                                      <p:cBhvr>
                                        <p:cTn id="38" dur="500" fill="hold"/>
                                        <p:tgtEl>
                                          <p:spTgt spid="40"/>
                                        </p:tgtEl>
                                        <p:attrNameLst>
                                          <p:attrName>ppt_h</p:attrName>
                                        </p:attrNameLst>
                                      </p:cBhvr>
                                      <p:tavLst>
                                        <p:tav tm="0">
                                          <p:val>
                                            <p:fltVal val="0"/>
                                          </p:val>
                                        </p:tav>
                                        <p:tav tm="100000">
                                          <p:val>
                                            <p:strVal val="#ppt_h"/>
                                          </p:val>
                                        </p:tav>
                                      </p:tavLst>
                                    </p:anim>
                                    <p:animEffect transition="in" filter="fade">
                                      <p:cBhvr>
                                        <p:cTn id="39" dur="500"/>
                                        <p:tgtEl>
                                          <p:spTgt spid="4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Effect transition="in" filter="fade">
                                      <p:cBhvr>
                                        <p:cTn id="59" dur="500"/>
                                        <p:tgtEl>
                                          <p:spTgt spid="3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500" fill="hold"/>
                                        <p:tgtEl>
                                          <p:spTgt spid="6"/>
                                        </p:tgtEl>
                                        <p:attrNameLst>
                                          <p:attrName>ppt_w</p:attrName>
                                        </p:attrNameLst>
                                      </p:cBhvr>
                                      <p:tavLst>
                                        <p:tav tm="0">
                                          <p:val>
                                            <p:fltVal val="0"/>
                                          </p:val>
                                        </p:tav>
                                        <p:tav tm="100000">
                                          <p:val>
                                            <p:strVal val="#ppt_w"/>
                                          </p:val>
                                        </p:tav>
                                      </p:tavLst>
                                    </p:anim>
                                    <p:anim calcmode="lin" valueType="num">
                                      <p:cBhvr>
                                        <p:cTn id="68" dur="500" fill="hold"/>
                                        <p:tgtEl>
                                          <p:spTgt spid="6"/>
                                        </p:tgtEl>
                                        <p:attrNameLst>
                                          <p:attrName>ppt_h</p:attrName>
                                        </p:attrNameLst>
                                      </p:cBhvr>
                                      <p:tavLst>
                                        <p:tav tm="0">
                                          <p:val>
                                            <p:fltVal val="0"/>
                                          </p:val>
                                        </p:tav>
                                        <p:tav tm="100000">
                                          <p:val>
                                            <p:strVal val="#ppt_h"/>
                                          </p:val>
                                        </p:tav>
                                      </p:tavLst>
                                    </p:anim>
                                    <p:animEffect transition="in" filter="fade">
                                      <p:cBhvr>
                                        <p:cTn id="69" dur="500"/>
                                        <p:tgtEl>
                                          <p:spTgt spid="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Effect transition="in" filter="fade">
                                      <p:cBhvr>
                                        <p:cTn id="74" dur="500"/>
                                        <p:tgtEl>
                                          <p:spTgt spid="8"/>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48"/>
                                        </p:tgtEl>
                                        <p:attrNameLst>
                                          <p:attrName>style.visibility</p:attrName>
                                        </p:attrNameLst>
                                      </p:cBhvr>
                                      <p:to>
                                        <p:strVal val="visible"/>
                                      </p:to>
                                    </p:set>
                                    <p:anim calcmode="lin" valueType="num">
                                      <p:cBhvr>
                                        <p:cTn id="77" dur="500" fill="hold"/>
                                        <p:tgtEl>
                                          <p:spTgt spid="48"/>
                                        </p:tgtEl>
                                        <p:attrNameLst>
                                          <p:attrName>ppt_w</p:attrName>
                                        </p:attrNameLst>
                                      </p:cBhvr>
                                      <p:tavLst>
                                        <p:tav tm="0">
                                          <p:val>
                                            <p:fltVal val="0"/>
                                          </p:val>
                                        </p:tav>
                                        <p:tav tm="100000">
                                          <p:val>
                                            <p:strVal val="#ppt_w"/>
                                          </p:val>
                                        </p:tav>
                                      </p:tavLst>
                                    </p:anim>
                                    <p:anim calcmode="lin" valueType="num">
                                      <p:cBhvr>
                                        <p:cTn id="78" dur="500" fill="hold"/>
                                        <p:tgtEl>
                                          <p:spTgt spid="48"/>
                                        </p:tgtEl>
                                        <p:attrNameLst>
                                          <p:attrName>ppt_h</p:attrName>
                                        </p:attrNameLst>
                                      </p:cBhvr>
                                      <p:tavLst>
                                        <p:tav tm="0">
                                          <p:val>
                                            <p:fltVal val="0"/>
                                          </p:val>
                                        </p:tav>
                                        <p:tav tm="100000">
                                          <p:val>
                                            <p:strVal val="#ppt_h"/>
                                          </p:val>
                                        </p:tav>
                                      </p:tavLst>
                                    </p:anim>
                                    <p:animEffect transition="in" filter="fade">
                                      <p:cBhvr>
                                        <p:cTn id="79" dur="500"/>
                                        <p:tgtEl>
                                          <p:spTgt spid="4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53"/>
                                        </p:tgtEl>
                                        <p:attrNameLst>
                                          <p:attrName>style.visibility</p:attrName>
                                        </p:attrNameLst>
                                      </p:cBhvr>
                                      <p:to>
                                        <p:strVal val="visible"/>
                                      </p:to>
                                    </p:set>
                                    <p:anim calcmode="lin" valueType="num">
                                      <p:cBhvr>
                                        <p:cTn id="87" dur="500" fill="hold"/>
                                        <p:tgtEl>
                                          <p:spTgt spid="53"/>
                                        </p:tgtEl>
                                        <p:attrNameLst>
                                          <p:attrName>ppt_w</p:attrName>
                                        </p:attrNameLst>
                                      </p:cBhvr>
                                      <p:tavLst>
                                        <p:tav tm="0">
                                          <p:val>
                                            <p:fltVal val="0"/>
                                          </p:val>
                                        </p:tav>
                                        <p:tav tm="100000">
                                          <p:val>
                                            <p:strVal val="#ppt_w"/>
                                          </p:val>
                                        </p:tav>
                                      </p:tavLst>
                                    </p:anim>
                                    <p:anim calcmode="lin" valueType="num">
                                      <p:cBhvr>
                                        <p:cTn id="88" dur="500" fill="hold"/>
                                        <p:tgtEl>
                                          <p:spTgt spid="53"/>
                                        </p:tgtEl>
                                        <p:attrNameLst>
                                          <p:attrName>ppt_h</p:attrName>
                                        </p:attrNameLst>
                                      </p:cBhvr>
                                      <p:tavLst>
                                        <p:tav tm="0">
                                          <p:val>
                                            <p:fltVal val="0"/>
                                          </p:val>
                                        </p:tav>
                                        <p:tav tm="100000">
                                          <p:val>
                                            <p:strVal val="#ppt_h"/>
                                          </p:val>
                                        </p:tav>
                                      </p:tavLst>
                                    </p:anim>
                                    <p:animEffect transition="in" filter="fade">
                                      <p:cBhvr>
                                        <p:cTn id="89" dur="500"/>
                                        <p:tgtEl>
                                          <p:spTgt spid="53"/>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 calcmode="lin" valueType="num">
                                      <p:cBhvr>
                                        <p:cTn id="92" dur="500" fill="hold"/>
                                        <p:tgtEl>
                                          <p:spTgt spid="55"/>
                                        </p:tgtEl>
                                        <p:attrNameLst>
                                          <p:attrName>ppt_w</p:attrName>
                                        </p:attrNameLst>
                                      </p:cBhvr>
                                      <p:tavLst>
                                        <p:tav tm="0">
                                          <p:val>
                                            <p:fltVal val="0"/>
                                          </p:val>
                                        </p:tav>
                                        <p:tav tm="100000">
                                          <p:val>
                                            <p:strVal val="#ppt_w"/>
                                          </p:val>
                                        </p:tav>
                                      </p:tavLst>
                                    </p:anim>
                                    <p:anim calcmode="lin" valueType="num">
                                      <p:cBhvr>
                                        <p:cTn id="93" dur="500" fill="hold"/>
                                        <p:tgtEl>
                                          <p:spTgt spid="55"/>
                                        </p:tgtEl>
                                        <p:attrNameLst>
                                          <p:attrName>ppt_h</p:attrName>
                                        </p:attrNameLst>
                                      </p:cBhvr>
                                      <p:tavLst>
                                        <p:tav tm="0">
                                          <p:val>
                                            <p:fltVal val="0"/>
                                          </p:val>
                                        </p:tav>
                                        <p:tav tm="100000">
                                          <p:val>
                                            <p:strVal val="#ppt_h"/>
                                          </p:val>
                                        </p:tav>
                                      </p:tavLst>
                                    </p:anim>
                                    <p:animEffect transition="in" filter="fade">
                                      <p:cBhvr>
                                        <p:cTn id="94" dur="500"/>
                                        <p:tgtEl>
                                          <p:spTgt spid="55"/>
                                        </p:tgtEl>
                                      </p:cBhvr>
                                    </p:animEffect>
                                  </p:childTnLst>
                                </p:cTn>
                              </p:par>
                              <p:par>
                                <p:cTn id="95" presetID="53" presetClass="entr" presetSubtype="16" fill="hold" grpId="0" nodeType="withEffect" nodePh="1">
                                  <p:stCondLst>
                                    <p:cond delay="0"/>
                                  </p:stCondLst>
                                  <p:endCondLst>
                                    <p:cond evt="begin" delay="0">
                                      <p:tn val="95"/>
                                    </p:cond>
                                  </p:endCondLst>
                                  <p:childTnLst>
                                    <p:set>
                                      <p:cBhvr>
                                        <p:cTn id="96" dur="1" fill="hold">
                                          <p:stCondLst>
                                            <p:cond delay="0"/>
                                          </p:stCondLst>
                                        </p:cTn>
                                        <p:tgtEl>
                                          <p:spTgt spid="58"/>
                                        </p:tgtEl>
                                        <p:attrNameLst>
                                          <p:attrName>style.visibility</p:attrName>
                                        </p:attrNameLst>
                                      </p:cBhvr>
                                      <p:to>
                                        <p:strVal val="visible"/>
                                      </p:to>
                                    </p:set>
                                    <p:anim calcmode="lin" valueType="num">
                                      <p:cBhvr>
                                        <p:cTn id="97" dur="500" fill="hold"/>
                                        <p:tgtEl>
                                          <p:spTgt spid="58"/>
                                        </p:tgtEl>
                                        <p:attrNameLst>
                                          <p:attrName>ppt_w</p:attrName>
                                        </p:attrNameLst>
                                      </p:cBhvr>
                                      <p:tavLst>
                                        <p:tav tm="0">
                                          <p:val>
                                            <p:fltVal val="0"/>
                                          </p:val>
                                        </p:tav>
                                        <p:tav tm="100000">
                                          <p:val>
                                            <p:strVal val="#ppt_w"/>
                                          </p:val>
                                        </p:tav>
                                      </p:tavLst>
                                    </p:anim>
                                    <p:anim calcmode="lin" valueType="num">
                                      <p:cBhvr>
                                        <p:cTn id="98" dur="500" fill="hold"/>
                                        <p:tgtEl>
                                          <p:spTgt spid="58"/>
                                        </p:tgtEl>
                                        <p:attrNameLst>
                                          <p:attrName>ppt_h</p:attrName>
                                        </p:attrNameLst>
                                      </p:cBhvr>
                                      <p:tavLst>
                                        <p:tav tm="0">
                                          <p:val>
                                            <p:fltVal val="0"/>
                                          </p:val>
                                        </p:tav>
                                        <p:tav tm="100000">
                                          <p:val>
                                            <p:strVal val="#ppt_h"/>
                                          </p:val>
                                        </p:tav>
                                      </p:tavLst>
                                    </p:anim>
                                    <p:animEffect transition="in" filter="fade">
                                      <p:cBhvr>
                                        <p:cTn id="99" dur="500"/>
                                        <p:tgtEl>
                                          <p:spTgt spid="5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Effect transition="in" filter="fade">
                                      <p:cBhvr>
                                        <p:cTn id="104" dur="500"/>
                                        <p:tgtEl>
                                          <p:spTgt spid="60"/>
                                        </p:tgtEl>
                                      </p:cBhvr>
                                    </p:animEffect>
                                  </p:childTnLst>
                                </p:cTn>
                              </p:par>
                              <p:par>
                                <p:cTn id="105" presetID="53" presetClass="entr" presetSubtype="16" fill="hold" grpId="0" nodeType="withEffect" nodePh="1">
                                  <p:stCondLst>
                                    <p:cond delay="0"/>
                                  </p:stCondLst>
                                  <p:endCondLst>
                                    <p:cond evt="begin" delay="0">
                                      <p:tn val="105"/>
                                    </p:cond>
                                  </p:endCondLst>
                                  <p:childTnLst>
                                    <p:set>
                                      <p:cBhvr>
                                        <p:cTn id="106" dur="1" fill="hold">
                                          <p:stCondLst>
                                            <p:cond delay="0"/>
                                          </p:stCondLst>
                                        </p:cTn>
                                        <p:tgtEl>
                                          <p:spTgt spid="63"/>
                                        </p:tgtEl>
                                        <p:attrNameLst>
                                          <p:attrName>style.visibility</p:attrName>
                                        </p:attrNameLst>
                                      </p:cBhvr>
                                      <p:to>
                                        <p:strVal val="visible"/>
                                      </p:to>
                                    </p:set>
                                    <p:anim calcmode="lin" valueType="num">
                                      <p:cBhvr>
                                        <p:cTn id="107" dur="500" fill="hold"/>
                                        <p:tgtEl>
                                          <p:spTgt spid="63"/>
                                        </p:tgtEl>
                                        <p:attrNameLst>
                                          <p:attrName>ppt_w</p:attrName>
                                        </p:attrNameLst>
                                      </p:cBhvr>
                                      <p:tavLst>
                                        <p:tav tm="0">
                                          <p:val>
                                            <p:fltVal val="0"/>
                                          </p:val>
                                        </p:tav>
                                        <p:tav tm="100000">
                                          <p:val>
                                            <p:strVal val="#ppt_w"/>
                                          </p:val>
                                        </p:tav>
                                      </p:tavLst>
                                    </p:anim>
                                    <p:anim calcmode="lin" valueType="num">
                                      <p:cBhvr>
                                        <p:cTn id="108" dur="500" fill="hold"/>
                                        <p:tgtEl>
                                          <p:spTgt spid="63"/>
                                        </p:tgtEl>
                                        <p:attrNameLst>
                                          <p:attrName>ppt_h</p:attrName>
                                        </p:attrNameLst>
                                      </p:cBhvr>
                                      <p:tavLst>
                                        <p:tav tm="0">
                                          <p:val>
                                            <p:fltVal val="0"/>
                                          </p:val>
                                        </p:tav>
                                        <p:tav tm="100000">
                                          <p:val>
                                            <p:strVal val="#ppt_h"/>
                                          </p:val>
                                        </p:tav>
                                      </p:tavLst>
                                    </p:anim>
                                    <p:animEffect transition="in" filter="fade">
                                      <p:cBhvr>
                                        <p:cTn id="109" dur="500"/>
                                        <p:tgtEl>
                                          <p:spTgt spid="63"/>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 calcmode="lin" valueType="num">
                                      <p:cBhvr>
                                        <p:cTn id="112" dur="500" fill="hold"/>
                                        <p:tgtEl>
                                          <p:spTgt spid="65"/>
                                        </p:tgtEl>
                                        <p:attrNameLst>
                                          <p:attrName>ppt_w</p:attrName>
                                        </p:attrNameLst>
                                      </p:cBhvr>
                                      <p:tavLst>
                                        <p:tav tm="0">
                                          <p:val>
                                            <p:fltVal val="0"/>
                                          </p:val>
                                        </p:tav>
                                        <p:tav tm="100000">
                                          <p:val>
                                            <p:strVal val="#ppt_w"/>
                                          </p:val>
                                        </p:tav>
                                      </p:tavLst>
                                    </p:anim>
                                    <p:anim calcmode="lin" valueType="num">
                                      <p:cBhvr>
                                        <p:cTn id="113" dur="500" fill="hold"/>
                                        <p:tgtEl>
                                          <p:spTgt spid="65"/>
                                        </p:tgtEl>
                                        <p:attrNameLst>
                                          <p:attrName>ppt_h</p:attrName>
                                        </p:attrNameLst>
                                      </p:cBhvr>
                                      <p:tavLst>
                                        <p:tav tm="0">
                                          <p:val>
                                            <p:fltVal val="0"/>
                                          </p:val>
                                        </p:tav>
                                        <p:tav tm="100000">
                                          <p:val>
                                            <p:strVal val="#ppt_h"/>
                                          </p:val>
                                        </p:tav>
                                      </p:tavLst>
                                    </p:anim>
                                    <p:animEffect transition="in" filter="fade">
                                      <p:cBhvr>
                                        <p:cTn id="114" dur="500"/>
                                        <p:tgtEl>
                                          <p:spTgt spid="65"/>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69"/>
                                        </p:tgtEl>
                                        <p:attrNameLst>
                                          <p:attrName>style.visibility</p:attrName>
                                        </p:attrNameLst>
                                      </p:cBhvr>
                                      <p:to>
                                        <p:strVal val="visible"/>
                                      </p:to>
                                    </p:set>
                                    <p:anim calcmode="lin" valueType="num">
                                      <p:cBhvr>
                                        <p:cTn id="117" dur="500" fill="hold"/>
                                        <p:tgtEl>
                                          <p:spTgt spid="69"/>
                                        </p:tgtEl>
                                        <p:attrNameLst>
                                          <p:attrName>ppt_w</p:attrName>
                                        </p:attrNameLst>
                                      </p:cBhvr>
                                      <p:tavLst>
                                        <p:tav tm="0">
                                          <p:val>
                                            <p:fltVal val="0"/>
                                          </p:val>
                                        </p:tav>
                                        <p:tav tm="100000">
                                          <p:val>
                                            <p:strVal val="#ppt_w"/>
                                          </p:val>
                                        </p:tav>
                                      </p:tavLst>
                                    </p:anim>
                                    <p:anim calcmode="lin" valueType="num">
                                      <p:cBhvr>
                                        <p:cTn id="118" dur="500" fill="hold"/>
                                        <p:tgtEl>
                                          <p:spTgt spid="69"/>
                                        </p:tgtEl>
                                        <p:attrNameLst>
                                          <p:attrName>ppt_h</p:attrName>
                                        </p:attrNameLst>
                                      </p:cBhvr>
                                      <p:tavLst>
                                        <p:tav tm="0">
                                          <p:val>
                                            <p:fltVal val="0"/>
                                          </p:val>
                                        </p:tav>
                                        <p:tav tm="100000">
                                          <p:val>
                                            <p:strVal val="#ppt_h"/>
                                          </p:val>
                                        </p:tav>
                                      </p:tavLst>
                                    </p:anim>
                                    <p:animEffect transition="in" filter="fade">
                                      <p:cBhvr>
                                        <p:cTn id="119" dur="500"/>
                                        <p:tgtEl>
                                          <p:spTgt spid="69"/>
                                        </p:tgtEl>
                                      </p:cBhvr>
                                    </p:animEffect>
                                  </p:childTnLst>
                                </p:cTn>
                              </p:par>
                              <p:par>
                                <p:cTn id="120" presetID="53" presetClass="entr" presetSubtype="16" fill="hold" grpId="0" nodeType="withEffect" nodePh="1">
                                  <p:stCondLst>
                                    <p:cond delay="0"/>
                                  </p:stCondLst>
                                  <p:endCondLst>
                                    <p:cond evt="begin" delay="0">
                                      <p:tn val="120"/>
                                    </p:cond>
                                  </p:endCondLst>
                                  <p:childTnLst>
                                    <p:set>
                                      <p:cBhvr>
                                        <p:cTn id="121" dur="1" fill="hold">
                                          <p:stCondLst>
                                            <p:cond delay="0"/>
                                          </p:stCondLst>
                                        </p:cTn>
                                        <p:tgtEl>
                                          <p:spTgt spid="2"/>
                                        </p:tgtEl>
                                        <p:attrNameLst>
                                          <p:attrName>style.visibility</p:attrName>
                                        </p:attrNameLst>
                                      </p:cBhvr>
                                      <p:to>
                                        <p:strVal val="visible"/>
                                      </p:to>
                                    </p:set>
                                    <p:anim calcmode="lin" valueType="num">
                                      <p:cBhvr>
                                        <p:cTn id="122" dur="500" fill="hold"/>
                                        <p:tgtEl>
                                          <p:spTgt spid="2"/>
                                        </p:tgtEl>
                                        <p:attrNameLst>
                                          <p:attrName>ppt_w</p:attrName>
                                        </p:attrNameLst>
                                      </p:cBhvr>
                                      <p:tavLst>
                                        <p:tav tm="0">
                                          <p:val>
                                            <p:fltVal val="0"/>
                                          </p:val>
                                        </p:tav>
                                        <p:tav tm="100000">
                                          <p:val>
                                            <p:strVal val="#ppt_w"/>
                                          </p:val>
                                        </p:tav>
                                      </p:tavLst>
                                    </p:anim>
                                    <p:anim calcmode="lin" valueType="num">
                                      <p:cBhvr>
                                        <p:cTn id="123" dur="500" fill="hold"/>
                                        <p:tgtEl>
                                          <p:spTgt spid="2"/>
                                        </p:tgtEl>
                                        <p:attrNameLst>
                                          <p:attrName>ppt_h</p:attrName>
                                        </p:attrNameLst>
                                      </p:cBhvr>
                                      <p:tavLst>
                                        <p:tav tm="0">
                                          <p:val>
                                            <p:fltVal val="0"/>
                                          </p:val>
                                        </p:tav>
                                        <p:tav tm="100000">
                                          <p:val>
                                            <p:strVal val="#ppt_h"/>
                                          </p:val>
                                        </p:tav>
                                      </p:tavLst>
                                    </p:anim>
                                    <p:animEffect transition="in" filter="fade">
                                      <p:cBhvr>
                                        <p:cTn id="124" dur="500"/>
                                        <p:tgtEl>
                                          <p:spTgt spid="2"/>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3"/>
                                        </p:tgtEl>
                                        <p:attrNameLst>
                                          <p:attrName>style.visibility</p:attrName>
                                        </p:attrNameLst>
                                      </p:cBhvr>
                                      <p:to>
                                        <p:strVal val="visible"/>
                                      </p:to>
                                    </p:set>
                                    <p:anim calcmode="lin" valueType="num">
                                      <p:cBhvr>
                                        <p:cTn id="127" dur="500" fill="hold"/>
                                        <p:tgtEl>
                                          <p:spTgt spid="3"/>
                                        </p:tgtEl>
                                        <p:attrNameLst>
                                          <p:attrName>ppt_w</p:attrName>
                                        </p:attrNameLst>
                                      </p:cBhvr>
                                      <p:tavLst>
                                        <p:tav tm="0">
                                          <p:val>
                                            <p:fltVal val="0"/>
                                          </p:val>
                                        </p:tav>
                                        <p:tav tm="100000">
                                          <p:val>
                                            <p:strVal val="#ppt_w"/>
                                          </p:val>
                                        </p:tav>
                                      </p:tavLst>
                                    </p:anim>
                                    <p:anim calcmode="lin" valueType="num">
                                      <p:cBhvr>
                                        <p:cTn id="128" dur="500" fill="hold"/>
                                        <p:tgtEl>
                                          <p:spTgt spid="3"/>
                                        </p:tgtEl>
                                        <p:attrNameLst>
                                          <p:attrName>ppt_h</p:attrName>
                                        </p:attrNameLst>
                                      </p:cBhvr>
                                      <p:tavLst>
                                        <p:tav tm="0">
                                          <p:val>
                                            <p:fltVal val="0"/>
                                          </p:val>
                                        </p:tav>
                                        <p:tav tm="100000">
                                          <p:val>
                                            <p:strVal val="#ppt_h"/>
                                          </p:val>
                                        </p:tav>
                                      </p:tavLst>
                                    </p:anim>
                                    <p:animEffect transition="in" filter="fade">
                                      <p:cBhvr>
                                        <p:cTn id="129" dur="500"/>
                                        <p:tgtEl>
                                          <p:spTgt spid="3"/>
                                        </p:tgtEl>
                                      </p:cBhvr>
                                    </p:animEffect>
                                  </p:childTnLst>
                                </p:cTn>
                              </p:par>
                              <p:par>
                                <p:cTn id="130" presetID="53" presetClass="entr" presetSubtype="16" fill="hold" grpId="0" nodeType="withEffect" nodePh="1">
                                  <p:stCondLst>
                                    <p:cond delay="0"/>
                                  </p:stCondLst>
                                  <p:endCondLst>
                                    <p:cond evt="begin" delay="0">
                                      <p:tn val="130"/>
                                    </p:cond>
                                  </p:endCondLst>
                                  <p:childTnLst>
                                    <p:set>
                                      <p:cBhvr>
                                        <p:cTn id="131" dur="1" fill="hold">
                                          <p:stCondLst>
                                            <p:cond delay="0"/>
                                          </p:stCondLst>
                                        </p:cTn>
                                        <p:tgtEl>
                                          <p:spTgt spid="4"/>
                                        </p:tgtEl>
                                        <p:attrNameLst>
                                          <p:attrName>style.visibility</p:attrName>
                                        </p:attrNameLst>
                                      </p:cBhvr>
                                      <p:to>
                                        <p:strVal val="visible"/>
                                      </p:to>
                                    </p:set>
                                    <p:anim calcmode="lin" valueType="num">
                                      <p:cBhvr>
                                        <p:cTn id="132" dur="500" fill="hold"/>
                                        <p:tgtEl>
                                          <p:spTgt spid="4"/>
                                        </p:tgtEl>
                                        <p:attrNameLst>
                                          <p:attrName>ppt_w</p:attrName>
                                        </p:attrNameLst>
                                      </p:cBhvr>
                                      <p:tavLst>
                                        <p:tav tm="0">
                                          <p:val>
                                            <p:fltVal val="0"/>
                                          </p:val>
                                        </p:tav>
                                        <p:tav tm="100000">
                                          <p:val>
                                            <p:strVal val="#ppt_w"/>
                                          </p:val>
                                        </p:tav>
                                      </p:tavLst>
                                    </p:anim>
                                    <p:anim calcmode="lin" valueType="num">
                                      <p:cBhvr>
                                        <p:cTn id="133" dur="500" fill="hold"/>
                                        <p:tgtEl>
                                          <p:spTgt spid="4"/>
                                        </p:tgtEl>
                                        <p:attrNameLst>
                                          <p:attrName>ppt_h</p:attrName>
                                        </p:attrNameLst>
                                      </p:cBhvr>
                                      <p:tavLst>
                                        <p:tav tm="0">
                                          <p:val>
                                            <p:fltVal val="0"/>
                                          </p:val>
                                        </p:tav>
                                        <p:tav tm="100000">
                                          <p:val>
                                            <p:strVal val="#ppt_h"/>
                                          </p:val>
                                        </p:tav>
                                      </p:tavLst>
                                    </p:anim>
                                    <p:animEffect transition="in" filter="fade">
                                      <p:cBhvr>
                                        <p:cTn id="134" dur="500"/>
                                        <p:tgtEl>
                                          <p:spTgt spid="4"/>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7"/>
                                        </p:tgtEl>
                                        <p:attrNameLst>
                                          <p:attrName>style.visibility</p:attrName>
                                        </p:attrNameLst>
                                      </p:cBhvr>
                                      <p:to>
                                        <p:strVal val="visible"/>
                                      </p:to>
                                    </p:set>
                                    <p:anim calcmode="lin" valueType="num">
                                      <p:cBhvr>
                                        <p:cTn id="137" dur="500" fill="hold"/>
                                        <p:tgtEl>
                                          <p:spTgt spid="7"/>
                                        </p:tgtEl>
                                        <p:attrNameLst>
                                          <p:attrName>ppt_w</p:attrName>
                                        </p:attrNameLst>
                                      </p:cBhvr>
                                      <p:tavLst>
                                        <p:tav tm="0">
                                          <p:val>
                                            <p:fltVal val="0"/>
                                          </p:val>
                                        </p:tav>
                                        <p:tav tm="100000">
                                          <p:val>
                                            <p:strVal val="#ppt_w"/>
                                          </p:val>
                                        </p:tav>
                                      </p:tavLst>
                                    </p:anim>
                                    <p:anim calcmode="lin" valueType="num">
                                      <p:cBhvr>
                                        <p:cTn id="138" dur="500" fill="hold"/>
                                        <p:tgtEl>
                                          <p:spTgt spid="7"/>
                                        </p:tgtEl>
                                        <p:attrNameLst>
                                          <p:attrName>ppt_h</p:attrName>
                                        </p:attrNameLst>
                                      </p:cBhvr>
                                      <p:tavLst>
                                        <p:tav tm="0">
                                          <p:val>
                                            <p:fltVal val="0"/>
                                          </p:val>
                                        </p:tav>
                                        <p:tav tm="100000">
                                          <p:val>
                                            <p:strVal val="#ppt_h"/>
                                          </p:val>
                                        </p:tav>
                                      </p:tavLst>
                                    </p:anim>
                                    <p:animEffect transition="in" filter="fade">
                                      <p:cBhvr>
                                        <p:cTn id="139" dur="500"/>
                                        <p:tgtEl>
                                          <p:spTgt spid="7"/>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9"/>
                                        </p:tgtEl>
                                        <p:attrNameLst>
                                          <p:attrName>style.visibility</p:attrName>
                                        </p:attrNameLst>
                                      </p:cBhvr>
                                      <p:to>
                                        <p:strVal val="visible"/>
                                      </p:to>
                                    </p:set>
                                    <p:anim calcmode="lin" valueType="num">
                                      <p:cBhvr>
                                        <p:cTn id="142" dur="500" fill="hold"/>
                                        <p:tgtEl>
                                          <p:spTgt spid="9"/>
                                        </p:tgtEl>
                                        <p:attrNameLst>
                                          <p:attrName>ppt_w</p:attrName>
                                        </p:attrNameLst>
                                      </p:cBhvr>
                                      <p:tavLst>
                                        <p:tav tm="0">
                                          <p:val>
                                            <p:fltVal val="0"/>
                                          </p:val>
                                        </p:tav>
                                        <p:tav tm="100000">
                                          <p:val>
                                            <p:strVal val="#ppt_w"/>
                                          </p:val>
                                        </p:tav>
                                      </p:tavLst>
                                    </p:anim>
                                    <p:anim calcmode="lin" valueType="num">
                                      <p:cBhvr>
                                        <p:cTn id="143" dur="500" fill="hold"/>
                                        <p:tgtEl>
                                          <p:spTgt spid="9"/>
                                        </p:tgtEl>
                                        <p:attrNameLst>
                                          <p:attrName>ppt_h</p:attrName>
                                        </p:attrNameLst>
                                      </p:cBhvr>
                                      <p:tavLst>
                                        <p:tav tm="0">
                                          <p:val>
                                            <p:fltVal val="0"/>
                                          </p:val>
                                        </p:tav>
                                        <p:tav tm="100000">
                                          <p:val>
                                            <p:strVal val="#ppt_h"/>
                                          </p:val>
                                        </p:tav>
                                      </p:tavLst>
                                    </p:anim>
                                    <p:animEffect transition="in" filter="fade">
                                      <p:cBhvr>
                                        <p:cTn id="144" dur="500"/>
                                        <p:tgtEl>
                                          <p:spTgt spid="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0"/>
                                        </p:tgtEl>
                                        <p:attrNameLst>
                                          <p:attrName>style.visibility</p:attrName>
                                        </p:attrNameLst>
                                      </p:cBhvr>
                                      <p:to>
                                        <p:strVal val="visible"/>
                                      </p:to>
                                    </p:set>
                                    <p:anim calcmode="lin" valueType="num">
                                      <p:cBhvr>
                                        <p:cTn id="147" dur="500" fill="hold"/>
                                        <p:tgtEl>
                                          <p:spTgt spid="10"/>
                                        </p:tgtEl>
                                        <p:attrNameLst>
                                          <p:attrName>ppt_w</p:attrName>
                                        </p:attrNameLst>
                                      </p:cBhvr>
                                      <p:tavLst>
                                        <p:tav tm="0">
                                          <p:val>
                                            <p:fltVal val="0"/>
                                          </p:val>
                                        </p:tav>
                                        <p:tav tm="100000">
                                          <p:val>
                                            <p:strVal val="#ppt_w"/>
                                          </p:val>
                                        </p:tav>
                                      </p:tavLst>
                                    </p:anim>
                                    <p:anim calcmode="lin" valueType="num">
                                      <p:cBhvr>
                                        <p:cTn id="148" dur="500" fill="hold"/>
                                        <p:tgtEl>
                                          <p:spTgt spid="10"/>
                                        </p:tgtEl>
                                        <p:attrNameLst>
                                          <p:attrName>ppt_h</p:attrName>
                                        </p:attrNameLst>
                                      </p:cBhvr>
                                      <p:tavLst>
                                        <p:tav tm="0">
                                          <p:val>
                                            <p:fltVal val="0"/>
                                          </p:val>
                                        </p:tav>
                                        <p:tav tm="100000">
                                          <p:val>
                                            <p:strVal val="#ppt_h"/>
                                          </p:val>
                                        </p:tav>
                                      </p:tavLst>
                                    </p:anim>
                                    <p:animEffect transition="in" filter="fade">
                                      <p:cBhvr>
                                        <p:cTn id="149" dur="500"/>
                                        <p:tgtEl>
                                          <p:spTgt spid="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
                                        </p:tgtEl>
                                        <p:attrNameLst>
                                          <p:attrName>style.visibility</p:attrName>
                                        </p:attrNameLst>
                                      </p:cBhvr>
                                      <p:to>
                                        <p:strVal val="visible"/>
                                      </p:to>
                                    </p:set>
                                    <p:anim calcmode="lin" valueType="num">
                                      <p:cBhvr>
                                        <p:cTn id="152" dur="500" fill="hold"/>
                                        <p:tgtEl>
                                          <p:spTgt spid="11"/>
                                        </p:tgtEl>
                                        <p:attrNameLst>
                                          <p:attrName>ppt_w</p:attrName>
                                        </p:attrNameLst>
                                      </p:cBhvr>
                                      <p:tavLst>
                                        <p:tav tm="0">
                                          <p:val>
                                            <p:fltVal val="0"/>
                                          </p:val>
                                        </p:tav>
                                        <p:tav tm="100000">
                                          <p:val>
                                            <p:strVal val="#ppt_w"/>
                                          </p:val>
                                        </p:tav>
                                      </p:tavLst>
                                    </p:anim>
                                    <p:anim calcmode="lin" valueType="num">
                                      <p:cBhvr>
                                        <p:cTn id="153" dur="500" fill="hold"/>
                                        <p:tgtEl>
                                          <p:spTgt spid="11"/>
                                        </p:tgtEl>
                                        <p:attrNameLst>
                                          <p:attrName>ppt_h</p:attrName>
                                        </p:attrNameLst>
                                      </p:cBhvr>
                                      <p:tavLst>
                                        <p:tav tm="0">
                                          <p:val>
                                            <p:fltVal val="0"/>
                                          </p:val>
                                        </p:tav>
                                        <p:tav tm="100000">
                                          <p:val>
                                            <p:strVal val="#ppt_h"/>
                                          </p:val>
                                        </p:tav>
                                      </p:tavLst>
                                    </p:anim>
                                    <p:animEffect transition="in" filter="fade">
                                      <p:cBhvr>
                                        <p:cTn id="154" dur="500"/>
                                        <p:tgtEl>
                                          <p:spTgt spid="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2"/>
                                        </p:tgtEl>
                                        <p:attrNameLst>
                                          <p:attrName>style.visibility</p:attrName>
                                        </p:attrNameLst>
                                      </p:cBhvr>
                                      <p:to>
                                        <p:strVal val="visible"/>
                                      </p:to>
                                    </p:set>
                                    <p:anim calcmode="lin" valueType="num">
                                      <p:cBhvr>
                                        <p:cTn id="157" dur="500" fill="hold"/>
                                        <p:tgtEl>
                                          <p:spTgt spid="12"/>
                                        </p:tgtEl>
                                        <p:attrNameLst>
                                          <p:attrName>ppt_w</p:attrName>
                                        </p:attrNameLst>
                                      </p:cBhvr>
                                      <p:tavLst>
                                        <p:tav tm="0">
                                          <p:val>
                                            <p:fltVal val="0"/>
                                          </p:val>
                                        </p:tav>
                                        <p:tav tm="100000">
                                          <p:val>
                                            <p:strVal val="#ppt_w"/>
                                          </p:val>
                                        </p:tav>
                                      </p:tavLst>
                                    </p:anim>
                                    <p:anim calcmode="lin" valueType="num">
                                      <p:cBhvr>
                                        <p:cTn id="158" dur="500" fill="hold"/>
                                        <p:tgtEl>
                                          <p:spTgt spid="12"/>
                                        </p:tgtEl>
                                        <p:attrNameLst>
                                          <p:attrName>ppt_h</p:attrName>
                                        </p:attrNameLst>
                                      </p:cBhvr>
                                      <p:tavLst>
                                        <p:tav tm="0">
                                          <p:val>
                                            <p:fltVal val="0"/>
                                          </p:val>
                                        </p:tav>
                                        <p:tav tm="100000">
                                          <p:val>
                                            <p:strVal val="#ppt_h"/>
                                          </p:val>
                                        </p:tav>
                                      </p:tavLst>
                                    </p:anim>
                                    <p:animEffect transition="in" filter="fade">
                                      <p:cBhvr>
                                        <p:cTn id="159" dur="500"/>
                                        <p:tgtEl>
                                          <p:spTgt spid="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4"/>
                                        </p:tgtEl>
                                        <p:attrNameLst>
                                          <p:attrName>style.visibility</p:attrName>
                                        </p:attrNameLst>
                                      </p:cBhvr>
                                      <p:to>
                                        <p:strVal val="visible"/>
                                      </p:to>
                                    </p:set>
                                    <p:anim calcmode="lin" valueType="num">
                                      <p:cBhvr>
                                        <p:cTn id="162" dur="500" fill="hold"/>
                                        <p:tgtEl>
                                          <p:spTgt spid="14"/>
                                        </p:tgtEl>
                                        <p:attrNameLst>
                                          <p:attrName>ppt_w</p:attrName>
                                        </p:attrNameLst>
                                      </p:cBhvr>
                                      <p:tavLst>
                                        <p:tav tm="0">
                                          <p:val>
                                            <p:fltVal val="0"/>
                                          </p:val>
                                        </p:tav>
                                        <p:tav tm="100000">
                                          <p:val>
                                            <p:strVal val="#ppt_w"/>
                                          </p:val>
                                        </p:tav>
                                      </p:tavLst>
                                    </p:anim>
                                    <p:anim calcmode="lin" valueType="num">
                                      <p:cBhvr>
                                        <p:cTn id="163" dur="500" fill="hold"/>
                                        <p:tgtEl>
                                          <p:spTgt spid="14"/>
                                        </p:tgtEl>
                                        <p:attrNameLst>
                                          <p:attrName>ppt_h</p:attrName>
                                        </p:attrNameLst>
                                      </p:cBhvr>
                                      <p:tavLst>
                                        <p:tav tm="0">
                                          <p:val>
                                            <p:fltVal val="0"/>
                                          </p:val>
                                        </p:tav>
                                        <p:tav tm="100000">
                                          <p:val>
                                            <p:strVal val="#ppt_h"/>
                                          </p:val>
                                        </p:tav>
                                      </p:tavLst>
                                    </p:anim>
                                    <p:animEffect transition="in" filter="fade">
                                      <p:cBhvr>
                                        <p:cTn id="1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2" grpId="0" animBg="1"/>
      <p:bldP spid="29" grpId="0" animBg="1"/>
      <p:bldP spid="31" grpId="0" animBg="1"/>
      <p:bldP spid="33" grpId="0" animBg="1"/>
      <p:bldP spid="48" grpId="0"/>
      <p:bldP spid="50" grpId="0"/>
      <p:bldP spid="53" grpId="0"/>
      <p:bldP spid="55" grpId="0"/>
      <p:bldP spid="58" grpId="0"/>
      <p:bldP spid="60" grpId="0"/>
      <p:bldP spid="63" grpId="0"/>
      <p:bldP spid="65" grpId="0"/>
      <p:bldP spid="69" grpId="0"/>
      <p:bldP spid="34" grpId="0" animBg="1"/>
      <p:bldP spid="35" grpId="0" animBg="1"/>
      <p:bldP spid="36" grpId="0" animBg="1"/>
      <p:bldP spid="37" grpId="0" animBg="1"/>
      <p:bldP spid="39" grpId="0" animBg="1"/>
      <p:bldP spid="40" grpId="0" animBg="1"/>
      <p:bldP spid="2" grpId="0"/>
      <p:bldP spid="3" grpId="0"/>
      <p:bldP spid="4" grpId="0"/>
      <p:bldP spid="7" grpId="0"/>
      <p:bldP spid="5" grpId="0" animBg="1"/>
      <p:bldP spid="6" grpId="0" animBg="1"/>
      <p:bldP spid="8" grpId="0" animBg="1"/>
      <p:bldP spid="9" grpId="0" animBg="1"/>
      <p:bldP spid="10" grpId="0" animBg="1"/>
      <p:bldP spid="11" grpId="0" animBg="1"/>
      <p:bldP spid="12"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صورة 33">
            <a:extLst>
              <a:ext uri="{FF2B5EF4-FFF2-40B4-BE49-F238E27FC236}">
                <a16:creationId xmlns="" xmlns:a16="http://schemas.microsoft.com/office/drawing/2014/main" id="{D72CA7DB-CF2B-75AA-0364-B999BB3B22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99727">
            <a:off x="33781" y="1823294"/>
            <a:ext cx="2412075" cy="2340267"/>
          </a:xfrm>
          <a:prstGeom prst="rect">
            <a:avLst/>
          </a:prstGeom>
          <a:ln>
            <a:noFill/>
          </a:ln>
          <a:effectLst>
            <a:glow rad="63500">
              <a:schemeClr val="bg2">
                <a:lumMod val="75000"/>
                <a:alpha val="47000"/>
              </a:schemeClr>
            </a:glow>
            <a:softEdge rad="112500"/>
          </a:effectLst>
        </p:spPr>
      </p:pic>
      <p:cxnSp>
        <p:nvCxnSpPr>
          <p:cNvPr id="7" name="îṥļîḑé-Straight Connector 5">
            <a:extLst>
              <a:ext uri="{FF2B5EF4-FFF2-40B4-BE49-F238E27FC236}">
                <a16:creationId xmlns="" xmlns:a16="http://schemas.microsoft.com/office/drawing/2014/main" id="{B276D4AE-A060-4A63-8F8F-B61CC2983E60}"/>
              </a:ext>
            </a:extLst>
          </p:cNvPr>
          <p:cNvCxnSpPr/>
          <p:nvPr/>
        </p:nvCxnSpPr>
        <p:spPr>
          <a:xfrm>
            <a:off x="4097759" y="3198454"/>
            <a:ext cx="542971" cy="0"/>
          </a:xfrm>
          <a:prstGeom prst="line">
            <a:avLst/>
          </a:prstGeom>
          <a:ln w="3175">
            <a:solidFill>
              <a:schemeClr val="bg1"/>
            </a:solidFill>
            <a:tailEnd type="diamond"/>
          </a:ln>
        </p:spPr>
        <p:style>
          <a:lnRef idx="1">
            <a:schemeClr val="accent1"/>
          </a:lnRef>
          <a:fillRef idx="0">
            <a:schemeClr val="accent1"/>
          </a:fillRef>
          <a:effectRef idx="0">
            <a:schemeClr val="accent1"/>
          </a:effectRef>
          <a:fontRef idx="minor">
            <a:schemeClr val="tx1"/>
          </a:fontRef>
        </p:style>
      </p:cxnSp>
      <p:cxnSp>
        <p:nvCxnSpPr>
          <p:cNvPr id="8" name="îṥļîḑé-Straight Connector 6">
            <a:extLst>
              <a:ext uri="{FF2B5EF4-FFF2-40B4-BE49-F238E27FC236}">
                <a16:creationId xmlns="" xmlns:a16="http://schemas.microsoft.com/office/drawing/2014/main" id="{08A8C4B0-67E3-4697-966F-3E7B039E8FB6}"/>
              </a:ext>
            </a:extLst>
          </p:cNvPr>
          <p:cNvCxnSpPr/>
          <p:nvPr/>
        </p:nvCxnSpPr>
        <p:spPr>
          <a:xfrm flipV="1">
            <a:off x="2697708" y="4676103"/>
            <a:ext cx="1943024" cy="6783"/>
          </a:xfrm>
          <a:prstGeom prst="line">
            <a:avLst/>
          </a:prstGeom>
          <a:ln w="3175">
            <a:solidFill>
              <a:schemeClr val="bg1"/>
            </a:solidFill>
            <a:tailEnd type="diamond"/>
          </a:ln>
        </p:spPr>
        <p:style>
          <a:lnRef idx="1">
            <a:schemeClr val="accent1"/>
          </a:lnRef>
          <a:fillRef idx="0">
            <a:schemeClr val="accent1"/>
          </a:fillRef>
          <a:effectRef idx="0">
            <a:schemeClr val="accent1"/>
          </a:effectRef>
          <a:fontRef idx="minor">
            <a:schemeClr val="tx1"/>
          </a:fontRef>
        </p:style>
      </p:cxnSp>
      <p:grpSp>
        <p:nvGrpSpPr>
          <p:cNvPr id="51" name="مجموعة 50">
            <a:extLst>
              <a:ext uri="{FF2B5EF4-FFF2-40B4-BE49-F238E27FC236}">
                <a16:creationId xmlns="" xmlns:a16="http://schemas.microsoft.com/office/drawing/2014/main" id="{412EA469-837A-58A0-6E23-D10F2A3B84F2}"/>
              </a:ext>
            </a:extLst>
          </p:cNvPr>
          <p:cNvGrpSpPr/>
          <p:nvPr/>
        </p:nvGrpSpPr>
        <p:grpSpPr>
          <a:xfrm>
            <a:off x="1394098" y="1281711"/>
            <a:ext cx="7748432" cy="904989"/>
            <a:chOff x="1394098" y="1281711"/>
            <a:chExt cx="7748432" cy="904989"/>
          </a:xfrm>
        </p:grpSpPr>
        <p:sp>
          <p:nvSpPr>
            <p:cNvPr id="5" name="îṥļîḑé-Rectangle 2">
              <a:extLst>
                <a:ext uri="{FF2B5EF4-FFF2-40B4-BE49-F238E27FC236}">
                  <a16:creationId xmlns="" xmlns:a16="http://schemas.microsoft.com/office/drawing/2014/main" id="{4E0C30E3-6FF9-49AB-B58C-3C0AFD855FF9}"/>
                </a:ext>
              </a:extLst>
            </p:cNvPr>
            <p:cNvSpPr/>
            <p:nvPr/>
          </p:nvSpPr>
          <p:spPr>
            <a:xfrm rot="18900000">
              <a:off x="1394098" y="1281711"/>
              <a:ext cx="904989" cy="90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9" name="îṥļîḑé-Rectangle 11">
              <a:extLst>
                <a:ext uri="{FF2B5EF4-FFF2-40B4-BE49-F238E27FC236}">
                  <a16:creationId xmlns="" xmlns:a16="http://schemas.microsoft.com/office/drawing/2014/main" id="{DEBBB906-34C6-4C91-80B1-8BBFA958F1E7}"/>
                </a:ext>
              </a:extLst>
            </p:cNvPr>
            <p:cNvSpPr/>
            <p:nvPr/>
          </p:nvSpPr>
          <p:spPr>
            <a:xfrm rot="18900000">
              <a:off x="1542988" y="1300705"/>
              <a:ext cx="861152" cy="861151"/>
            </a:xfrm>
            <a:prstGeom prst="rect">
              <a:avLst/>
            </a:prstGeom>
            <a:solidFill>
              <a:srgbClr val="0B3EA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cxnSp>
          <p:nvCxnSpPr>
            <p:cNvPr id="6" name="îṥļîḑé-Straight Connector 4">
              <a:extLst>
                <a:ext uri="{FF2B5EF4-FFF2-40B4-BE49-F238E27FC236}">
                  <a16:creationId xmlns="" xmlns:a16="http://schemas.microsoft.com/office/drawing/2014/main" id="{2147533D-1C9D-48FC-A26B-F13F76169070}"/>
                </a:ext>
              </a:extLst>
            </p:cNvPr>
            <p:cNvCxnSpPr>
              <a:cxnSpLocks/>
            </p:cNvCxnSpPr>
            <p:nvPr/>
          </p:nvCxnSpPr>
          <p:spPr>
            <a:xfrm>
              <a:off x="2543182" y="1719626"/>
              <a:ext cx="1391268" cy="3094"/>
            </a:xfrm>
            <a:prstGeom prst="line">
              <a:avLst/>
            </a:prstGeom>
            <a:ln w="3175">
              <a:solidFill>
                <a:srgbClr val="0B3EA2"/>
              </a:solidFill>
              <a:tailEnd type="diamond"/>
            </a:ln>
          </p:spPr>
          <p:style>
            <a:lnRef idx="1">
              <a:schemeClr val="accent1"/>
            </a:lnRef>
            <a:fillRef idx="0">
              <a:schemeClr val="accent1"/>
            </a:fillRef>
            <a:effectRef idx="0">
              <a:schemeClr val="accent1"/>
            </a:effectRef>
            <a:fontRef idx="minor">
              <a:schemeClr val="tx1"/>
            </a:fontRef>
          </p:style>
        </p:cxnSp>
        <p:sp>
          <p:nvSpPr>
            <p:cNvPr id="24" name="îṥļîḑé-TextBox 31">
              <a:extLst>
                <a:ext uri="{FF2B5EF4-FFF2-40B4-BE49-F238E27FC236}">
                  <a16:creationId xmlns="" xmlns:a16="http://schemas.microsoft.com/office/drawing/2014/main" id="{402BC986-CD96-4AD7-91F0-7828F500A2F6}"/>
                </a:ext>
              </a:extLst>
            </p:cNvPr>
            <p:cNvSpPr txBox="1"/>
            <p:nvPr/>
          </p:nvSpPr>
          <p:spPr bwMode="auto">
            <a:xfrm>
              <a:off x="3934450" y="1603144"/>
              <a:ext cx="5208080" cy="555161"/>
            </a:xfrm>
            <a:prstGeom prst="rect">
              <a:avLst/>
            </a:prstGeom>
            <a:noFill/>
          </p:spPr>
          <p:txBody>
            <a:bodyPr wrap="none">
              <a:normAutofit/>
            </a:bodyPr>
            <a:lstStyle/>
            <a:p>
              <a:pPr marL="0" lvl="0" algn="l"/>
              <a:r>
                <a:rPr lang="en-US" sz="1200" b="0" i="0" u="none" dirty="0">
                  <a:solidFill>
                    <a:srgbClr val="000000"/>
                  </a:solidFill>
                  <a:latin typeface="Montserrat SemiBold" panose="00000700000000000000" pitchFamily="2" charset="0"/>
                </a:rPr>
                <a:t>In conclusion, it is hoped that this presentation will provide </a:t>
              </a:r>
            </a:p>
            <a:p>
              <a:pPr marL="0" lvl="0" algn="l"/>
              <a:r>
                <a:rPr lang="en-US" sz="1200" b="0" i="0" u="none" dirty="0">
                  <a:solidFill>
                    <a:srgbClr val="000000"/>
                  </a:solidFill>
                  <a:latin typeface="Montserrat SemiBold" panose="00000700000000000000" pitchFamily="2" charset="0"/>
                </a:rPr>
                <a:t>valuable information about the features of our web application.</a:t>
              </a:r>
            </a:p>
          </p:txBody>
        </p:sp>
      </p:grpSp>
      <p:grpSp>
        <p:nvGrpSpPr>
          <p:cNvPr id="50" name="مجموعة 49">
            <a:extLst>
              <a:ext uri="{FF2B5EF4-FFF2-40B4-BE49-F238E27FC236}">
                <a16:creationId xmlns="" xmlns:a16="http://schemas.microsoft.com/office/drawing/2014/main" id="{7B3962B0-8436-4C28-B1C8-530013737AB8}"/>
              </a:ext>
            </a:extLst>
          </p:cNvPr>
          <p:cNvGrpSpPr/>
          <p:nvPr/>
        </p:nvGrpSpPr>
        <p:grpSpPr>
          <a:xfrm>
            <a:off x="2181104" y="2370640"/>
            <a:ext cx="7393824" cy="1468553"/>
            <a:chOff x="2181104" y="2370640"/>
            <a:chExt cx="7393824" cy="1468553"/>
          </a:xfrm>
        </p:grpSpPr>
        <p:sp>
          <p:nvSpPr>
            <p:cNvPr id="4" name="îṥļîḑé-Rectangle 1">
              <a:extLst>
                <a:ext uri="{FF2B5EF4-FFF2-40B4-BE49-F238E27FC236}">
                  <a16:creationId xmlns="" xmlns:a16="http://schemas.microsoft.com/office/drawing/2014/main" id="{CED512C2-ADE3-4823-89B3-8B7A82731A50}"/>
                </a:ext>
              </a:extLst>
            </p:cNvPr>
            <p:cNvSpPr/>
            <p:nvPr/>
          </p:nvSpPr>
          <p:spPr>
            <a:xfrm rot="18900000">
              <a:off x="2181104" y="2417769"/>
              <a:ext cx="861151" cy="861151"/>
            </a:xfrm>
            <a:prstGeom prst="rect">
              <a:avLst/>
            </a:prstGeom>
            <a:solidFill>
              <a:srgbClr val="0B3E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2" name="îṥļîḑé-Rectangle 25">
              <a:extLst>
                <a:ext uri="{FF2B5EF4-FFF2-40B4-BE49-F238E27FC236}">
                  <a16:creationId xmlns="" xmlns:a16="http://schemas.microsoft.com/office/drawing/2014/main" id="{BAFF55F9-F6C9-49A3-A775-E81257827198}"/>
                </a:ext>
              </a:extLst>
            </p:cNvPr>
            <p:cNvSpPr/>
            <p:nvPr/>
          </p:nvSpPr>
          <p:spPr>
            <a:xfrm rot="18900000">
              <a:off x="2301895" y="2425843"/>
              <a:ext cx="861152" cy="86115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cxnSp>
          <p:nvCxnSpPr>
            <p:cNvPr id="16" name="îṥļîḑé-Straight Connector 20">
              <a:extLst>
                <a:ext uri="{FF2B5EF4-FFF2-40B4-BE49-F238E27FC236}">
                  <a16:creationId xmlns="" xmlns:a16="http://schemas.microsoft.com/office/drawing/2014/main" id="{28B8D5B6-F378-44D6-8EC0-B34EE5BAAA67}"/>
                </a:ext>
              </a:extLst>
            </p:cNvPr>
            <p:cNvCxnSpPr>
              <a:cxnSpLocks/>
            </p:cNvCxnSpPr>
            <p:nvPr/>
          </p:nvCxnSpPr>
          <p:spPr>
            <a:xfrm>
              <a:off x="3220606" y="2859782"/>
              <a:ext cx="2086636" cy="25103"/>
            </a:xfrm>
            <a:prstGeom prst="line">
              <a:avLst/>
            </a:prstGeom>
            <a:ln w="3175">
              <a:solidFill>
                <a:srgbClr val="0B3EA2"/>
              </a:solidFill>
              <a:tailEnd type="diamond"/>
            </a:ln>
          </p:spPr>
          <p:style>
            <a:lnRef idx="1">
              <a:schemeClr val="accent1"/>
            </a:lnRef>
            <a:fillRef idx="0">
              <a:schemeClr val="accent1"/>
            </a:fillRef>
            <a:effectRef idx="0">
              <a:schemeClr val="accent1"/>
            </a:effectRef>
            <a:fontRef idx="minor">
              <a:schemeClr val="tx1"/>
            </a:fontRef>
          </p:style>
        </p:cxnSp>
        <p:sp>
          <p:nvSpPr>
            <p:cNvPr id="22" name="îṥļîḑé-TextBox 22">
              <a:extLst>
                <a:ext uri="{FF2B5EF4-FFF2-40B4-BE49-F238E27FC236}">
                  <a16:creationId xmlns="" xmlns:a16="http://schemas.microsoft.com/office/drawing/2014/main" id="{584923E7-9CB1-483C-B766-0DAC5628114B}"/>
                </a:ext>
              </a:extLst>
            </p:cNvPr>
            <p:cNvSpPr txBox="1"/>
            <p:nvPr/>
          </p:nvSpPr>
          <p:spPr bwMode="auto">
            <a:xfrm>
              <a:off x="5307241" y="2370640"/>
              <a:ext cx="4267687" cy="1468553"/>
            </a:xfrm>
            <a:prstGeom prst="rect">
              <a:avLst/>
            </a:prstGeom>
            <a:noFill/>
          </p:spPr>
          <p:txBody>
            <a:bodyPr wrap="none">
              <a:noAutofit/>
            </a:bodyPr>
            <a:lstStyle/>
            <a:p>
              <a:pPr marL="0" lvl="0" algn="l"/>
              <a:r>
                <a:rPr lang="en-US" sz="1200" b="0" i="0" u="none" dirty="0">
                  <a:solidFill>
                    <a:srgbClr val="000000"/>
                  </a:solidFill>
                  <a:latin typeface="Montserrat SemiBold" panose="00000700000000000000" pitchFamily="2" charset="0"/>
                </a:rPr>
                <a:t>Auto Train offers a much-needed solution to </a:t>
              </a:r>
            </a:p>
            <a:p>
              <a:pPr marL="0" lvl="0" algn="l"/>
              <a:r>
                <a:rPr lang="en-US" sz="1200" b="0" i="0" u="none" dirty="0">
                  <a:solidFill>
                    <a:srgbClr val="000000"/>
                  </a:solidFill>
                  <a:latin typeface="Montserrat SemiBold" panose="00000700000000000000" pitchFamily="2" charset="0"/>
                </a:rPr>
                <a:t>Students and Universities who are looking for </a:t>
              </a:r>
            </a:p>
            <a:p>
              <a:pPr marL="0" lvl="0" algn="l"/>
              <a:r>
                <a:rPr lang="en-US" sz="1200" b="0" i="0" u="none" dirty="0">
                  <a:solidFill>
                    <a:srgbClr val="000000"/>
                  </a:solidFill>
                  <a:latin typeface="Montserrat SemiBold" panose="00000700000000000000" pitchFamily="2" charset="0"/>
                </a:rPr>
                <a:t>high-quality educational services in the field </a:t>
              </a:r>
            </a:p>
            <a:p>
              <a:pPr marL="0" lvl="0" algn="l"/>
              <a:r>
                <a:rPr lang="en-US" sz="1200" b="0" i="0" u="none" dirty="0">
                  <a:solidFill>
                    <a:srgbClr val="000000"/>
                  </a:solidFill>
                  <a:latin typeface="Montserrat SemiBold" panose="00000700000000000000" pitchFamily="2" charset="0"/>
                </a:rPr>
                <a:t>of practical training. In particular, our app </a:t>
              </a:r>
            </a:p>
            <a:p>
              <a:pPr marL="0" lvl="0" algn="l"/>
              <a:r>
                <a:rPr lang="en-US" sz="1200" b="0" i="0" u="none" dirty="0">
                  <a:solidFill>
                    <a:srgbClr val="000000"/>
                  </a:solidFill>
                  <a:latin typeface="Montserrat SemiBold" panose="00000700000000000000" pitchFamily="2" charset="0"/>
                </a:rPr>
                <a:t>provides a comprehensive, easy-to-use </a:t>
              </a:r>
            </a:p>
            <a:p>
              <a:pPr marL="0" lvl="0" algn="l"/>
              <a:r>
                <a:rPr lang="en-US" sz="1200" b="0" i="0" u="none" dirty="0">
                  <a:solidFill>
                    <a:srgbClr val="000000"/>
                  </a:solidFill>
                  <a:latin typeface="Montserrat SemiBold" panose="00000700000000000000" pitchFamily="2" charset="0"/>
                </a:rPr>
                <a:t>solution to enhance program effectiveness </a:t>
              </a:r>
            </a:p>
            <a:p>
              <a:pPr marL="0" lvl="0" algn="l"/>
              <a:r>
                <a:rPr lang="en-US" sz="1200" b="0" i="0" u="none" dirty="0">
                  <a:solidFill>
                    <a:srgbClr val="000000"/>
                  </a:solidFill>
                  <a:latin typeface="Montserrat SemiBold" panose="00000700000000000000" pitchFamily="2" charset="0"/>
                </a:rPr>
                <a:t>in </a:t>
              </a:r>
              <a:r>
                <a:rPr lang="en-US" sz="1200" dirty="0">
                  <a:solidFill>
                    <a:srgbClr val="000000"/>
                  </a:solidFill>
                  <a:latin typeface="Montserrat SemiBold" panose="00000700000000000000" pitchFamily="2" charset="0"/>
                </a:rPr>
                <a:t>U</a:t>
              </a:r>
              <a:r>
                <a:rPr lang="en-US" sz="1200" b="0" i="0" u="none" dirty="0">
                  <a:solidFill>
                    <a:srgbClr val="000000"/>
                  </a:solidFill>
                  <a:latin typeface="Montserrat SemiBold" panose="00000700000000000000" pitchFamily="2" charset="0"/>
                </a:rPr>
                <a:t>niversities.</a:t>
              </a:r>
            </a:p>
          </p:txBody>
        </p:sp>
      </p:grpSp>
      <p:sp>
        <p:nvSpPr>
          <p:cNvPr id="23" name="íṡľíḍè-Rectangle 23">
            <a:extLst>
              <a:ext uri="{FF2B5EF4-FFF2-40B4-BE49-F238E27FC236}">
                <a16:creationId xmlns="" xmlns:a16="http://schemas.microsoft.com/office/drawing/2014/main" id="{64A935D7-E7DA-47AE-95DD-5B414135B572}"/>
              </a:ext>
            </a:extLst>
          </p:cNvPr>
          <p:cNvSpPr>
            <a:spLocks/>
          </p:cNvSpPr>
          <p:nvPr/>
        </p:nvSpPr>
        <p:spPr bwMode="auto">
          <a:xfrm>
            <a:off x="3691222" y="3402381"/>
            <a:ext cx="6087752" cy="126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lvl="0" algn="l"/>
            <a:endParaRPr lang="en-US" sz="1000" b="0" i="0" u="none" dirty="0">
              <a:solidFill>
                <a:srgbClr val="000000"/>
              </a:solidFill>
              <a:latin typeface="Montserrat SemiBold" panose="00000700000000000000" pitchFamily="2" charset="0"/>
            </a:endParaRPr>
          </a:p>
        </p:txBody>
      </p:sp>
      <p:grpSp>
        <p:nvGrpSpPr>
          <p:cNvPr id="31" name="组合 30">
            <a:extLst>
              <a:ext uri="{FF2B5EF4-FFF2-40B4-BE49-F238E27FC236}">
                <a16:creationId xmlns="" xmlns:a16="http://schemas.microsoft.com/office/drawing/2014/main" id="{22CF327A-5CF8-4C76-AFC0-D5251E35379F}"/>
              </a:ext>
            </a:extLst>
          </p:cNvPr>
          <p:cNvGrpSpPr/>
          <p:nvPr/>
        </p:nvGrpSpPr>
        <p:grpSpPr>
          <a:xfrm>
            <a:off x="183893" y="197685"/>
            <a:ext cx="2816805" cy="772165"/>
            <a:chOff x="0" y="112514"/>
            <a:chExt cx="2816805" cy="772165"/>
          </a:xfrm>
        </p:grpSpPr>
        <p:sp>
          <p:nvSpPr>
            <p:cNvPr id="36" name="Freeform 8">
              <a:extLst>
                <a:ext uri="{FF2B5EF4-FFF2-40B4-BE49-F238E27FC236}">
                  <a16:creationId xmlns="" xmlns:a16="http://schemas.microsoft.com/office/drawing/2014/main" id="{CBFFC045-7EDB-49C5-93B8-B54059C15E85}"/>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7" name="Freeform 14">
              <a:extLst>
                <a:ext uri="{FF2B5EF4-FFF2-40B4-BE49-F238E27FC236}">
                  <a16:creationId xmlns="" xmlns:a16="http://schemas.microsoft.com/office/drawing/2014/main" id="{554B962F-F411-43A6-9DDD-BCCBDBB3126B}"/>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8" name="Title 1">
              <a:extLst>
                <a:ext uri="{FF2B5EF4-FFF2-40B4-BE49-F238E27FC236}">
                  <a16:creationId xmlns="" xmlns:a16="http://schemas.microsoft.com/office/drawing/2014/main" id="{551FC5D5-ED8D-4122-8BBA-9F8FB31C3DDA}"/>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i="0" u="none" dirty="0">
                  <a:solidFill>
                    <a:srgbClr val="0B3EA2"/>
                  </a:solidFill>
                  <a:latin typeface="Montserrat SemiBold" panose="00000700000000000000" pitchFamily="2" charset="0"/>
                </a:rPr>
                <a:t>Conclusion</a:t>
              </a:r>
            </a:p>
          </p:txBody>
        </p:sp>
      </p:grpSp>
      <p:grpSp>
        <p:nvGrpSpPr>
          <p:cNvPr id="52" name="مجموعة 51">
            <a:extLst>
              <a:ext uri="{FF2B5EF4-FFF2-40B4-BE49-F238E27FC236}">
                <a16:creationId xmlns="" xmlns:a16="http://schemas.microsoft.com/office/drawing/2014/main" id="{68103308-D09C-A714-FC20-B265C53940AC}"/>
              </a:ext>
            </a:extLst>
          </p:cNvPr>
          <p:cNvGrpSpPr/>
          <p:nvPr/>
        </p:nvGrpSpPr>
        <p:grpSpPr>
          <a:xfrm>
            <a:off x="1503680" y="3547557"/>
            <a:ext cx="7640320" cy="1535464"/>
            <a:chOff x="1503680" y="3547557"/>
            <a:chExt cx="7640320" cy="1535464"/>
          </a:xfrm>
        </p:grpSpPr>
        <p:sp>
          <p:nvSpPr>
            <p:cNvPr id="20" name="íṡľíḍè-TextBox 27">
              <a:extLst>
                <a:ext uri="{FF2B5EF4-FFF2-40B4-BE49-F238E27FC236}">
                  <a16:creationId xmlns="" xmlns:a16="http://schemas.microsoft.com/office/drawing/2014/main" id="{A66970D2-7B57-4C9C-9C8C-4DB8AEEA787C}"/>
                </a:ext>
              </a:extLst>
            </p:cNvPr>
            <p:cNvSpPr txBox="1"/>
            <p:nvPr/>
          </p:nvSpPr>
          <p:spPr bwMode="auto">
            <a:xfrm>
              <a:off x="4690988" y="3813215"/>
              <a:ext cx="4453012" cy="1269806"/>
            </a:xfrm>
            <a:prstGeom prst="rect">
              <a:avLst/>
            </a:prstGeom>
            <a:noFill/>
          </p:spPr>
          <p:txBody>
            <a:bodyPr wrap="none">
              <a:normAutofit/>
            </a:bodyPr>
            <a:lstStyle/>
            <a:p>
              <a:pPr marL="0" lvl="0" algn="l"/>
              <a:r>
                <a:rPr lang="en-US" sz="1200" b="1" i="0" u="none" dirty="0">
                  <a:solidFill>
                    <a:srgbClr val="262626"/>
                  </a:solidFill>
                  <a:latin typeface="Montserrat SemiBold" panose="00000700000000000000" pitchFamily="2" charset="0"/>
                </a:rPr>
                <a:t>Embracing this transformative platform will elevate </a:t>
              </a:r>
            </a:p>
            <a:p>
              <a:pPr marL="0" lvl="0" algn="l"/>
              <a:r>
                <a:rPr lang="en-US" sz="1200" b="1" i="0" u="none" dirty="0">
                  <a:solidFill>
                    <a:srgbClr val="262626"/>
                  </a:solidFill>
                  <a:latin typeface="Montserrat SemiBold" panose="00000700000000000000" pitchFamily="2" charset="0"/>
                </a:rPr>
                <a:t>educational services and prepare students for future</a:t>
              </a:r>
            </a:p>
            <a:p>
              <a:pPr marL="0" lvl="0" algn="l"/>
              <a:r>
                <a:rPr lang="en-US" sz="1200" b="1" i="0" u="none" dirty="0">
                  <a:solidFill>
                    <a:srgbClr val="262626"/>
                  </a:solidFill>
                  <a:latin typeface="Montserrat SemiBold" panose="00000700000000000000" pitchFamily="2" charset="0"/>
                </a:rPr>
                <a:t> success. It is the perfect solution to all</a:t>
              </a:r>
            </a:p>
            <a:p>
              <a:pPr marL="0" lvl="0" algn="l"/>
              <a:r>
                <a:rPr lang="en-US" sz="1200" b="1" i="0" u="none" dirty="0">
                  <a:solidFill>
                    <a:srgbClr val="262626"/>
                  </a:solidFill>
                  <a:latin typeface="Montserrat SemiBold" panose="00000700000000000000" pitchFamily="2" charset="0"/>
                </a:rPr>
                <a:t> practical training problems faced by all universities.</a:t>
              </a:r>
            </a:p>
          </p:txBody>
        </p:sp>
        <p:cxnSp>
          <p:nvCxnSpPr>
            <p:cNvPr id="44" name="îṥļîḑé-Straight Connector 20">
              <a:extLst>
                <a:ext uri="{FF2B5EF4-FFF2-40B4-BE49-F238E27FC236}">
                  <a16:creationId xmlns="" xmlns:a16="http://schemas.microsoft.com/office/drawing/2014/main" id="{663A9E8E-1A3D-4418-3D7C-1B5AE2231579}"/>
                </a:ext>
              </a:extLst>
            </p:cNvPr>
            <p:cNvCxnSpPr>
              <a:cxnSpLocks/>
            </p:cNvCxnSpPr>
            <p:nvPr/>
          </p:nvCxnSpPr>
          <p:spPr>
            <a:xfrm flipV="1">
              <a:off x="2605050" y="3951125"/>
              <a:ext cx="2080753" cy="27008"/>
            </a:xfrm>
            <a:prstGeom prst="line">
              <a:avLst/>
            </a:prstGeom>
            <a:ln w="3175">
              <a:solidFill>
                <a:srgbClr val="0B3EA2"/>
              </a:solidFill>
              <a:tailEnd type="diamond"/>
            </a:ln>
          </p:spPr>
          <p:style>
            <a:lnRef idx="1">
              <a:schemeClr val="accent1"/>
            </a:lnRef>
            <a:fillRef idx="0">
              <a:schemeClr val="accent1"/>
            </a:fillRef>
            <a:effectRef idx="0">
              <a:schemeClr val="accent1"/>
            </a:effectRef>
            <a:fontRef idx="minor">
              <a:schemeClr val="tx1"/>
            </a:fontRef>
          </p:style>
        </p:cxnSp>
        <p:grpSp>
          <p:nvGrpSpPr>
            <p:cNvPr id="39" name="组合 25">
              <a:extLst>
                <a:ext uri="{FF2B5EF4-FFF2-40B4-BE49-F238E27FC236}">
                  <a16:creationId xmlns="" xmlns:a16="http://schemas.microsoft.com/office/drawing/2014/main" id="{1D6ADE69-93C0-A4D3-A48B-720E52328BFD}"/>
                </a:ext>
              </a:extLst>
            </p:cNvPr>
            <p:cNvGrpSpPr/>
            <p:nvPr/>
          </p:nvGrpSpPr>
          <p:grpSpPr>
            <a:xfrm>
              <a:off x="1503680" y="3547557"/>
              <a:ext cx="981943" cy="869225"/>
              <a:chOff x="3965227" y="2333331"/>
              <a:chExt cx="981943" cy="869225"/>
            </a:xfrm>
          </p:grpSpPr>
          <p:sp>
            <p:nvSpPr>
              <p:cNvPr id="40" name="îṥļîḑé-Rectangle 1">
                <a:extLst>
                  <a:ext uri="{FF2B5EF4-FFF2-40B4-BE49-F238E27FC236}">
                    <a16:creationId xmlns="" xmlns:a16="http://schemas.microsoft.com/office/drawing/2014/main" id="{4E55767D-7F53-1A75-8AD8-37C5911ECDBC}"/>
                  </a:ext>
                </a:extLst>
              </p:cNvPr>
              <p:cNvSpPr/>
              <p:nvPr/>
            </p:nvSpPr>
            <p:spPr>
              <a:xfrm rot="18900000">
                <a:off x="3965227" y="2333331"/>
                <a:ext cx="861151" cy="861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43" name="îṥļîḑé-Rectangle 25">
                <a:extLst>
                  <a:ext uri="{FF2B5EF4-FFF2-40B4-BE49-F238E27FC236}">
                    <a16:creationId xmlns="" xmlns:a16="http://schemas.microsoft.com/office/drawing/2014/main" id="{E46F6EAF-95CB-CDD8-030C-2A84B676F0F0}"/>
                  </a:ext>
                </a:extLst>
              </p:cNvPr>
              <p:cNvSpPr/>
              <p:nvPr/>
            </p:nvSpPr>
            <p:spPr>
              <a:xfrm rot="18900000">
                <a:off x="4086018" y="2341405"/>
                <a:ext cx="861152" cy="861151"/>
              </a:xfrm>
              <a:prstGeom prst="rect">
                <a:avLst/>
              </a:prstGeom>
              <a:solidFill>
                <a:srgbClr val="0B3EA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grpSp>
    </p:spTree>
    <p:custDataLst>
      <p:tags r:id="rId2"/>
    </p:custDataLst>
    <p:extLst>
      <p:ext uri="{BB962C8B-B14F-4D97-AF65-F5344CB8AC3E}">
        <p14:creationId xmlns:p14="http://schemas.microsoft.com/office/powerpoint/2010/main" val="2921000919"/>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anim calcmode="lin" valueType="num">
                                      <p:cBhvr>
                                        <p:cTn id="8" dur="500" fill="hold"/>
                                        <p:tgtEl>
                                          <p:spTgt spid="51"/>
                                        </p:tgtEl>
                                        <p:attrNameLst>
                                          <p:attrName>ppt_x</p:attrName>
                                        </p:attrNameLst>
                                      </p:cBhvr>
                                      <p:tavLst>
                                        <p:tav tm="0">
                                          <p:val>
                                            <p:strVal val="#ppt_x"/>
                                          </p:val>
                                        </p:tav>
                                        <p:tav tm="100000">
                                          <p:val>
                                            <p:strVal val="#ppt_x"/>
                                          </p:val>
                                        </p:tav>
                                      </p:tavLst>
                                    </p:anim>
                                    <p:anim calcmode="lin" valueType="num">
                                      <p:cBhvr>
                                        <p:cTn id="9" dur="5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1000"/>
                                        <p:tgtEl>
                                          <p:spTgt spid="50"/>
                                        </p:tgtEl>
                                      </p:cBhvr>
                                    </p:animEffect>
                                    <p:anim calcmode="lin" valueType="num">
                                      <p:cBhvr>
                                        <p:cTn id="15" dur="1000" fill="hold"/>
                                        <p:tgtEl>
                                          <p:spTgt spid="50"/>
                                        </p:tgtEl>
                                        <p:attrNameLst>
                                          <p:attrName>ppt_x</p:attrName>
                                        </p:attrNameLst>
                                      </p:cBhvr>
                                      <p:tavLst>
                                        <p:tav tm="0">
                                          <p:val>
                                            <p:strVal val="#ppt_x"/>
                                          </p:val>
                                        </p:tav>
                                        <p:tav tm="100000">
                                          <p:val>
                                            <p:strVal val="#ppt_x"/>
                                          </p:val>
                                        </p:tav>
                                      </p:tavLst>
                                    </p:anim>
                                    <p:anim calcmode="lin" valueType="num">
                                      <p:cBhvr>
                                        <p:cTn id="1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500"/>
                                        <p:tgtEl>
                                          <p:spTgt spid="52"/>
                                        </p:tgtEl>
                                      </p:cBhvr>
                                    </p:animEffect>
                                    <p:anim calcmode="lin" valueType="num">
                                      <p:cBhvr>
                                        <p:cTn id="22" dur="1500" fill="hold"/>
                                        <p:tgtEl>
                                          <p:spTgt spid="52"/>
                                        </p:tgtEl>
                                        <p:attrNameLst>
                                          <p:attrName>ppt_x</p:attrName>
                                        </p:attrNameLst>
                                      </p:cBhvr>
                                      <p:tavLst>
                                        <p:tav tm="0">
                                          <p:val>
                                            <p:strVal val="#ppt_x"/>
                                          </p:val>
                                        </p:tav>
                                        <p:tav tm="100000">
                                          <p:val>
                                            <p:strVal val="#ppt_x"/>
                                          </p:val>
                                        </p:tav>
                                      </p:tavLst>
                                    </p:anim>
                                    <p:anim calcmode="lin" valueType="num">
                                      <p:cBhvr>
                                        <p:cTn id="23" dur="1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4">
            <a:extLst>
              <a:ext uri="{FF2B5EF4-FFF2-40B4-BE49-F238E27FC236}">
                <a16:creationId xmlns="" xmlns:a16="http://schemas.microsoft.com/office/drawing/2014/main" id="{58E242B7-5C54-4A7E-AC24-C41D69A2F5FD}"/>
              </a:ext>
            </a:extLst>
          </p:cNvPr>
          <p:cNvSpPr>
            <a:spLocks/>
          </p:cNvSpPr>
          <p:nvPr/>
        </p:nvSpPr>
        <p:spPr bwMode="auto">
          <a:xfrm>
            <a:off x="98294" y="1151489"/>
            <a:ext cx="2526416" cy="252641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noFill/>
          <a:ln w="76200">
            <a:solidFill>
              <a:srgbClr val="0B3EA2"/>
            </a:solid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1" name="Freeform 14">
            <a:extLst>
              <a:ext uri="{FF2B5EF4-FFF2-40B4-BE49-F238E27FC236}">
                <a16:creationId xmlns="" xmlns:a16="http://schemas.microsoft.com/office/drawing/2014/main" id="{1EBEAAF1-5C54-4E8A-9622-51CE82A198CA}"/>
              </a:ext>
            </a:extLst>
          </p:cNvPr>
          <p:cNvSpPr>
            <a:spLocks/>
          </p:cNvSpPr>
          <p:nvPr/>
        </p:nvSpPr>
        <p:spPr bwMode="auto">
          <a:xfrm>
            <a:off x="559257" y="847450"/>
            <a:ext cx="3164460" cy="3164460"/>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4" name="Freeform 17">
            <a:extLst>
              <a:ext uri="{FF2B5EF4-FFF2-40B4-BE49-F238E27FC236}">
                <a16:creationId xmlns="" xmlns:a16="http://schemas.microsoft.com/office/drawing/2014/main" id="{6F7775F6-2BC8-4A83-9256-8AB8E2C5E380}"/>
              </a:ext>
            </a:extLst>
          </p:cNvPr>
          <p:cNvSpPr>
            <a:spLocks/>
          </p:cNvSpPr>
          <p:nvPr/>
        </p:nvSpPr>
        <p:spPr bwMode="auto">
          <a:xfrm>
            <a:off x="4139952" y="-2539898"/>
            <a:ext cx="5158673" cy="4910728"/>
          </a:xfrm>
          <a:custGeom>
            <a:avLst/>
            <a:gdLst>
              <a:gd name="T0" fmla="*/ 702 w 1404"/>
              <a:gd name="T1" fmla="*/ 1404 h 1404"/>
              <a:gd name="T2" fmla="*/ 625 w 1404"/>
              <a:gd name="T3" fmla="*/ 1372 h 1404"/>
              <a:gd name="T4" fmla="*/ 31 w 1404"/>
              <a:gd name="T5" fmla="*/ 778 h 1404"/>
              <a:gd name="T6" fmla="*/ 0 w 1404"/>
              <a:gd name="T7" fmla="*/ 702 h 1404"/>
              <a:gd name="T8" fmla="*/ 31 w 1404"/>
              <a:gd name="T9" fmla="*/ 625 h 1404"/>
              <a:gd name="T10" fmla="*/ 625 w 1404"/>
              <a:gd name="T11" fmla="*/ 31 h 1404"/>
              <a:gd name="T12" fmla="*/ 702 w 1404"/>
              <a:gd name="T13" fmla="*/ 0 h 1404"/>
              <a:gd name="T14" fmla="*/ 778 w 1404"/>
              <a:gd name="T15" fmla="*/ 31 h 1404"/>
              <a:gd name="T16" fmla="*/ 1372 w 1404"/>
              <a:gd name="T17" fmla="*/ 626 h 1404"/>
              <a:gd name="T18" fmla="*/ 1404 w 1404"/>
              <a:gd name="T19" fmla="*/ 702 h 1404"/>
              <a:gd name="T20" fmla="*/ 1372 w 1404"/>
              <a:gd name="T21" fmla="*/ 778 h 1404"/>
              <a:gd name="T22" fmla="*/ 778 w 1404"/>
              <a:gd name="T23" fmla="*/ 1372 h 1404"/>
              <a:gd name="T24" fmla="*/ 702 w 1404"/>
              <a:gd name="T25"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4" h="1404">
                <a:moveTo>
                  <a:pt x="702" y="1404"/>
                </a:moveTo>
                <a:cubicBezTo>
                  <a:pt x="673" y="1404"/>
                  <a:pt x="646" y="1393"/>
                  <a:pt x="625" y="1372"/>
                </a:cubicBezTo>
                <a:cubicBezTo>
                  <a:pt x="31" y="778"/>
                  <a:pt x="31" y="778"/>
                  <a:pt x="31" y="778"/>
                </a:cubicBezTo>
                <a:cubicBezTo>
                  <a:pt x="11" y="758"/>
                  <a:pt x="0" y="731"/>
                  <a:pt x="0" y="702"/>
                </a:cubicBezTo>
                <a:cubicBezTo>
                  <a:pt x="0" y="673"/>
                  <a:pt x="11" y="646"/>
                  <a:pt x="31" y="625"/>
                </a:cubicBezTo>
                <a:cubicBezTo>
                  <a:pt x="625" y="31"/>
                  <a:pt x="625" y="31"/>
                  <a:pt x="625" y="31"/>
                </a:cubicBezTo>
                <a:cubicBezTo>
                  <a:pt x="646" y="11"/>
                  <a:pt x="673" y="0"/>
                  <a:pt x="702" y="0"/>
                </a:cubicBezTo>
                <a:cubicBezTo>
                  <a:pt x="731" y="0"/>
                  <a:pt x="758" y="11"/>
                  <a:pt x="778" y="31"/>
                </a:cubicBezTo>
                <a:cubicBezTo>
                  <a:pt x="1372" y="626"/>
                  <a:pt x="1372" y="626"/>
                  <a:pt x="1372" y="626"/>
                </a:cubicBezTo>
                <a:cubicBezTo>
                  <a:pt x="1393" y="646"/>
                  <a:pt x="1404" y="673"/>
                  <a:pt x="1404" y="702"/>
                </a:cubicBezTo>
                <a:cubicBezTo>
                  <a:pt x="1404" y="731"/>
                  <a:pt x="1393" y="758"/>
                  <a:pt x="1372" y="778"/>
                </a:cubicBezTo>
                <a:cubicBezTo>
                  <a:pt x="778" y="1372"/>
                  <a:pt x="778" y="1372"/>
                  <a:pt x="778" y="1372"/>
                </a:cubicBezTo>
                <a:cubicBezTo>
                  <a:pt x="758" y="1393"/>
                  <a:pt x="731" y="1404"/>
                  <a:pt x="702" y="1404"/>
                </a:cubicBezTo>
              </a:path>
            </a:pathLst>
          </a:custGeom>
          <a:blipFill dpi="0" rotWithShape="1">
            <a:blip r:embed="rId3" cstate="print">
              <a:extLst>
                <a:ext uri="{28A0092B-C50C-407E-A947-70E740481C1C}">
                  <a14:useLocalDpi xmlns:a14="http://schemas.microsoft.com/office/drawing/2010/main" val="0"/>
                </a:ext>
              </a:extLst>
            </a:blip>
            <a:srcRect/>
            <a:stretch>
              <a:fillRect/>
            </a:stretch>
          </a:blipFill>
          <a:ln w="76200">
            <a:solidFill>
              <a:srgbClr val="E2E9F1"/>
            </a:solid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5" name="Freeform 14">
            <a:extLst>
              <a:ext uri="{FF2B5EF4-FFF2-40B4-BE49-F238E27FC236}">
                <a16:creationId xmlns="" xmlns:a16="http://schemas.microsoft.com/office/drawing/2014/main" id="{F41BF298-C60F-4548-85E4-1C36EC3D319E}"/>
              </a:ext>
            </a:extLst>
          </p:cNvPr>
          <p:cNvSpPr>
            <a:spLocks/>
          </p:cNvSpPr>
          <p:nvPr/>
        </p:nvSpPr>
        <p:spPr bwMode="auto">
          <a:xfrm>
            <a:off x="4835232" y="-2311098"/>
            <a:ext cx="4143919" cy="4143919"/>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alpha val="75000"/>
            </a:srgbClr>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nvGrpSpPr>
          <p:cNvPr id="2" name="组合 1">
            <a:extLst>
              <a:ext uri="{FF2B5EF4-FFF2-40B4-BE49-F238E27FC236}">
                <a16:creationId xmlns="" xmlns:a16="http://schemas.microsoft.com/office/drawing/2014/main" id="{FDE7BC24-C0F3-42F2-BF71-5619507BFFF3}"/>
              </a:ext>
            </a:extLst>
          </p:cNvPr>
          <p:cNvGrpSpPr/>
          <p:nvPr/>
        </p:nvGrpSpPr>
        <p:grpSpPr>
          <a:xfrm>
            <a:off x="736589" y="1663229"/>
            <a:ext cx="5549991" cy="1532903"/>
            <a:chOff x="2137839" y="1300342"/>
            <a:chExt cx="5549991" cy="1532903"/>
          </a:xfrm>
        </p:grpSpPr>
        <p:sp>
          <p:nvSpPr>
            <p:cNvPr id="32" name="TextBox 7">
              <a:extLst>
                <a:ext uri="{FF2B5EF4-FFF2-40B4-BE49-F238E27FC236}">
                  <a16:creationId xmlns="" xmlns:a16="http://schemas.microsoft.com/office/drawing/2014/main" id="{55EC4C5B-5F50-4717-89D6-B725B59B8B8B}"/>
                </a:ext>
              </a:extLst>
            </p:cNvPr>
            <p:cNvSpPr>
              <a:spLocks noChangeArrowheads="1"/>
            </p:cNvSpPr>
            <p:nvPr/>
          </p:nvSpPr>
          <p:spPr bwMode="auto">
            <a:xfrm>
              <a:off x="2137839" y="1300342"/>
              <a:ext cx="5549991"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0" algn="ctr"/>
              <a:r>
                <a:rPr lang="en-US" altLang="zh-CN" sz="8000" b="1" i="0" u="none" dirty="0">
                  <a:solidFill>
                    <a:srgbClr val="0B3EA2"/>
                  </a:solidFill>
                  <a:latin typeface="Montserrat SemiBold" panose="00000700000000000000" pitchFamily="2" charset="0"/>
                </a:rPr>
                <a:t>THANKS</a:t>
              </a:r>
              <a:endParaRPr lang="en-US" sz="8000" b="1" i="0" u="none" dirty="0">
                <a:solidFill>
                  <a:srgbClr val="0B3EA2"/>
                </a:solidFill>
                <a:latin typeface="Montserrat SemiBold" panose="00000700000000000000" pitchFamily="2" charset="0"/>
              </a:endParaRPr>
            </a:p>
          </p:txBody>
        </p:sp>
        <p:sp>
          <p:nvSpPr>
            <p:cNvPr id="33" name="TextBox 7">
              <a:extLst>
                <a:ext uri="{FF2B5EF4-FFF2-40B4-BE49-F238E27FC236}">
                  <a16:creationId xmlns="" xmlns:a16="http://schemas.microsoft.com/office/drawing/2014/main" id="{36F0BDF8-DD37-4818-A5D1-0854681A530F}"/>
                </a:ext>
              </a:extLst>
            </p:cNvPr>
            <p:cNvSpPr>
              <a:spLocks noChangeArrowheads="1"/>
            </p:cNvSpPr>
            <p:nvPr/>
          </p:nvSpPr>
          <p:spPr bwMode="auto">
            <a:xfrm>
              <a:off x="2645829" y="2617801"/>
              <a:ext cx="4534011"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0" algn="ctr"/>
              <a:r>
                <a:rPr lang="en-US" sz="1400" b="0" i="0" u="none" dirty="0">
                  <a:solidFill>
                    <a:srgbClr val="262626"/>
                  </a:solidFill>
                  <a:latin typeface="Montserrat SemiBold" panose="00000700000000000000" pitchFamily="2" charset="0"/>
                </a:rPr>
                <a:t>DO YOU HAVE ANY QUESTIONS ?</a:t>
              </a:r>
            </a:p>
          </p:txBody>
        </p:sp>
      </p:grpSp>
      <p:sp>
        <p:nvSpPr>
          <p:cNvPr id="26" name="Freeform 14">
            <a:extLst>
              <a:ext uri="{FF2B5EF4-FFF2-40B4-BE49-F238E27FC236}">
                <a16:creationId xmlns="" xmlns:a16="http://schemas.microsoft.com/office/drawing/2014/main" id="{6B3CE461-D61E-4A52-ABE0-65C57910B443}"/>
              </a:ext>
            </a:extLst>
          </p:cNvPr>
          <p:cNvSpPr>
            <a:spLocks/>
          </p:cNvSpPr>
          <p:nvPr/>
        </p:nvSpPr>
        <p:spPr bwMode="auto">
          <a:xfrm>
            <a:off x="6874534" y="1585779"/>
            <a:ext cx="2269466" cy="226946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7" name="Freeform 14">
            <a:extLst>
              <a:ext uri="{FF2B5EF4-FFF2-40B4-BE49-F238E27FC236}">
                <a16:creationId xmlns="" xmlns:a16="http://schemas.microsoft.com/office/drawing/2014/main" id="{D32BCD48-9DD4-4E36-A80D-725607AC7A4E}"/>
              </a:ext>
            </a:extLst>
          </p:cNvPr>
          <p:cNvSpPr>
            <a:spLocks/>
          </p:cNvSpPr>
          <p:nvPr/>
        </p:nvSpPr>
        <p:spPr bwMode="auto">
          <a:xfrm>
            <a:off x="8118545" y="330164"/>
            <a:ext cx="2269466" cy="226946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9" name="Freeform 14">
            <a:extLst>
              <a:ext uri="{FF2B5EF4-FFF2-40B4-BE49-F238E27FC236}">
                <a16:creationId xmlns="" xmlns:a16="http://schemas.microsoft.com/office/drawing/2014/main" id="{A1401077-3E2B-4BD0-A324-016AE7E1885C}"/>
              </a:ext>
            </a:extLst>
          </p:cNvPr>
          <p:cNvSpPr>
            <a:spLocks/>
          </p:cNvSpPr>
          <p:nvPr/>
        </p:nvSpPr>
        <p:spPr bwMode="auto">
          <a:xfrm>
            <a:off x="7668344" y="4011910"/>
            <a:ext cx="739476" cy="73947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Tree>
    <p:extLst>
      <p:ext uri="{BB962C8B-B14F-4D97-AF65-F5344CB8AC3E}">
        <p14:creationId xmlns:p14="http://schemas.microsoft.com/office/powerpoint/2010/main" val="1595966129"/>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26" grpId="0" animBg="1"/>
      <p:bldP spid="27"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8">
            <a:extLst>
              <a:ext uri="{FF2B5EF4-FFF2-40B4-BE49-F238E27FC236}">
                <a16:creationId xmlns="" xmlns:a16="http://schemas.microsoft.com/office/drawing/2014/main" id="{82519688-E3F6-E628-0816-43AD197E6132}"/>
              </a:ext>
            </a:extLst>
          </p:cNvPr>
          <p:cNvSpPr>
            <a:spLocks/>
          </p:cNvSpPr>
          <p:nvPr/>
        </p:nvSpPr>
        <p:spPr bwMode="auto">
          <a:xfrm>
            <a:off x="277403" y="245929"/>
            <a:ext cx="484655" cy="39129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 name="مربع نص 2">
            <a:extLst>
              <a:ext uri="{FF2B5EF4-FFF2-40B4-BE49-F238E27FC236}">
                <a16:creationId xmlns="" xmlns:a16="http://schemas.microsoft.com/office/drawing/2014/main" id="{C2A7CF89-BE0B-E107-3E1B-EF60892A831D}"/>
              </a:ext>
            </a:extLst>
          </p:cNvPr>
          <p:cNvSpPr txBox="1"/>
          <p:nvPr/>
        </p:nvSpPr>
        <p:spPr>
          <a:xfrm>
            <a:off x="807408" y="218495"/>
            <a:ext cx="4572000" cy="400110"/>
          </a:xfrm>
          <a:prstGeom prst="rect">
            <a:avLst/>
          </a:prstGeom>
          <a:noFill/>
        </p:spPr>
        <p:txBody>
          <a:bodyPr wrap="square">
            <a:spAutoFit/>
          </a:bodyPr>
          <a:lstStyle/>
          <a:p>
            <a:pPr marL="0" marR="0" algn="l" rtl="0">
              <a:spcBef>
                <a:spcPts val="0"/>
              </a:spcBef>
              <a:spcAft>
                <a:spcPts val="0"/>
              </a:spcAft>
            </a:pPr>
            <a:r>
              <a:rPr lang="en-US" sz="2000" b="1" dirty="0">
                <a:solidFill>
                  <a:srgbClr val="0B3EA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Main work: </a:t>
            </a:r>
            <a:endParaRPr lang="en-US" dirty="0">
              <a:solidFill>
                <a:srgbClr val="0B3EA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14" name="Freeform 14">
            <a:extLst>
              <a:ext uri="{FF2B5EF4-FFF2-40B4-BE49-F238E27FC236}">
                <a16:creationId xmlns="" xmlns:a16="http://schemas.microsoft.com/office/drawing/2014/main" id="{60518919-4432-732F-69DD-8BD040F1A51E}"/>
              </a:ext>
            </a:extLst>
          </p:cNvPr>
          <p:cNvSpPr>
            <a:spLocks/>
          </p:cNvSpPr>
          <p:nvPr/>
        </p:nvSpPr>
        <p:spPr bwMode="auto">
          <a:xfrm>
            <a:off x="519731" y="272579"/>
            <a:ext cx="337201" cy="307045"/>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6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8" name="مستطيل: زوايا مستديرة 4">
            <a:extLst>
              <a:ext uri="{FF2B5EF4-FFF2-40B4-BE49-F238E27FC236}">
                <a16:creationId xmlns="" xmlns:a16="http://schemas.microsoft.com/office/drawing/2014/main" id="{6A788559-DDE1-61E6-8091-C5B7FE71611B}"/>
              </a:ext>
            </a:extLst>
          </p:cNvPr>
          <p:cNvSpPr txBox="1"/>
          <p:nvPr/>
        </p:nvSpPr>
        <p:spPr>
          <a:xfrm>
            <a:off x="856932" y="760968"/>
            <a:ext cx="7217564" cy="499259"/>
          </a:xfrm>
          <a:prstGeom prst="rect">
            <a:avLst/>
          </a:prstGeom>
          <a:solidFill>
            <a:srgbClr val="0B3EA2"/>
          </a:solid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marR="0" algn="just" rtl="0">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rPr>
              <a:t>Understanding the university training process.</a:t>
            </a:r>
          </a:p>
        </p:txBody>
      </p:sp>
      <p:sp>
        <p:nvSpPr>
          <p:cNvPr id="24" name="مستطيل: زوايا مستديرة 4">
            <a:extLst>
              <a:ext uri="{FF2B5EF4-FFF2-40B4-BE49-F238E27FC236}">
                <a16:creationId xmlns="" xmlns:a16="http://schemas.microsoft.com/office/drawing/2014/main" id="{5F02810C-0110-FA9F-CA24-F7F2E6BDFD75}"/>
              </a:ext>
            </a:extLst>
          </p:cNvPr>
          <p:cNvSpPr txBox="1"/>
          <p:nvPr/>
        </p:nvSpPr>
        <p:spPr>
          <a:xfrm>
            <a:off x="848588" y="1547080"/>
            <a:ext cx="7216227" cy="499260"/>
          </a:xfrm>
          <a:prstGeom prst="rect">
            <a:avLst/>
          </a:prstGeom>
          <a:solidFill>
            <a:srgbClr val="0B3EA2"/>
          </a:solid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marR="0" algn="just" rtl="0">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rPr>
              <a:t>Identifying problems and areas of improvement.</a:t>
            </a:r>
          </a:p>
        </p:txBody>
      </p:sp>
      <p:sp>
        <p:nvSpPr>
          <p:cNvPr id="27" name="مستطيل: زوايا مستديرة 4">
            <a:extLst>
              <a:ext uri="{FF2B5EF4-FFF2-40B4-BE49-F238E27FC236}">
                <a16:creationId xmlns="" xmlns:a16="http://schemas.microsoft.com/office/drawing/2014/main" id="{F3A77853-DB89-5D39-CC9A-2F05C36D99A9}"/>
              </a:ext>
            </a:extLst>
          </p:cNvPr>
          <p:cNvSpPr txBox="1"/>
          <p:nvPr/>
        </p:nvSpPr>
        <p:spPr>
          <a:xfrm>
            <a:off x="839515" y="2357199"/>
            <a:ext cx="7225300" cy="499259"/>
          </a:xfrm>
          <a:prstGeom prst="rect">
            <a:avLst/>
          </a:prstGeom>
          <a:solidFill>
            <a:srgbClr val="0B3EA2"/>
          </a:solid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marR="0" algn="just" rtl="0">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rPr>
              <a:t>Defining objectives.</a:t>
            </a:r>
          </a:p>
        </p:txBody>
      </p:sp>
      <p:sp>
        <p:nvSpPr>
          <p:cNvPr id="28" name="مستطيل: زوايا مستديرة 4">
            <a:extLst>
              <a:ext uri="{FF2B5EF4-FFF2-40B4-BE49-F238E27FC236}">
                <a16:creationId xmlns="" xmlns:a16="http://schemas.microsoft.com/office/drawing/2014/main" id="{61BDACDA-2A7D-6DF2-5533-143CD5516D26}"/>
              </a:ext>
            </a:extLst>
          </p:cNvPr>
          <p:cNvSpPr txBox="1"/>
          <p:nvPr/>
        </p:nvSpPr>
        <p:spPr>
          <a:xfrm>
            <a:off x="832208" y="3167317"/>
            <a:ext cx="7225300" cy="499260"/>
          </a:xfrm>
          <a:prstGeom prst="rect">
            <a:avLst/>
          </a:prstGeom>
          <a:solidFill>
            <a:srgbClr val="0B3EA2"/>
          </a:solid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marR="0" algn="just" rtl="0">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rPr>
              <a:t>system requirements.</a:t>
            </a:r>
          </a:p>
        </p:txBody>
      </p:sp>
      <p:sp>
        <p:nvSpPr>
          <p:cNvPr id="31" name="مستطيل: زوايا مستديرة 4">
            <a:extLst>
              <a:ext uri="{FF2B5EF4-FFF2-40B4-BE49-F238E27FC236}">
                <a16:creationId xmlns="" xmlns:a16="http://schemas.microsoft.com/office/drawing/2014/main" id="{9EF18BBE-66BA-0589-82ED-F6A8114EA63F}"/>
              </a:ext>
            </a:extLst>
          </p:cNvPr>
          <p:cNvSpPr txBox="1"/>
          <p:nvPr/>
        </p:nvSpPr>
        <p:spPr>
          <a:xfrm>
            <a:off x="832208" y="3977436"/>
            <a:ext cx="7225300" cy="499260"/>
          </a:xfrm>
          <a:prstGeom prst="rect">
            <a:avLst/>
          </a:prstGeom>
          <a:solidFill>
            <a:srgbClr val="0B3EA2"/>
          </a:solid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marR="0" algn="just" rtl="0">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rPr>
              <a:t>Existing systems study.</a:t>
            </a:r>
          </a:p>
        </p:txBody>
      </p:sp>
      <p:sp>
        <p:nvSpPr>
          <p:cNvPr id="33" name="Freeform 14">
            <a:extLst>
              <a:ext uri="{FF2B5EF4-FFF2-40B4-BE49-F238E27FC236}">
                <a16:creationId xmlns="" xmlns:a16="http://schemas.microsoft.com/office/drawing/2014/main" id="{7EF89C8C-E313-0383-6635-DAC8EBB92D8F}"/>
              </a:ext>
            </a:extLst>
          </p:cNvPr>
          <p:cNvSpPr>
            <a:spLocks/>
          </p:cNvSpPr>
          <p:nvPr/>
        </p:nvSpPr>
        <p:spPr bwMode="auto">
          <a:xfrm>
            <a:off x="256114" y="760968"/>
            <a:ext cx="484655" cy="499259"/>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6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4" name="Freeform 14">
            <a:extLst>
              <a:ext uri="{FF2B5EF4-FFF2-40B4-BE49-F238E27FC236}">
                <a16:creationId xmlns="" xmlns:a16="http://schemas.microsoft.com/office/drawing/2014/main" id="{903F155C-A2BA-2509-612D-F4F9085B1B58}"/>
              </a:ext>
            </a:extLst>
          </p:cNvPr>
          <p:cNvSpPr>
            <a:spLocks/>
          </p:cNvSpPr>
          <p:nvPr/>
        </p:nvSpPr>
        <p:spPr bwMode="auto">
          <a:xfrm>
            <a:off x="256113" y="2357199"/>
            <a:ext cx="484655" cy="499259"/>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6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5" name="Freeform 14">
            <a:extLst>
              <a:ext uri="{FF2B5EF4-FFF2-40B4-BE49-F238E27FC236}">
                <a16:creationId xmlns="" xmlns:a16="http://schemas.microsoft.com/office/drawing/2014/main" id="{73C14F2B-7229-2972-DF01-AB51627DC914}"/>
              </a:ext>
            </a:extLst>
          </p:cNvPr>
          <p:cNvSpPr>
            <a:spLocks/>
          </p:cNvSpPr>
          <p:nvPr/>
        </p:nvSpPr>
        <p:spPr bwMode="auto">
          <a:xfrm>
            <a:off x="256113" y="3977436"/>
            <a:ext cx="484655" cy="499259"/>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6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6" name="Freeform 8">
            <a:extLst>
              <a:ext uri="{FF2B5EF4-FFF2-40B4-BE49-F238E27FC236}">
                <a16:creationId xmlns="" xmlns:a16="http://schemas.microsoft.com/office/drawing/2014/main" id="{E28C601D-BFFD-0412-8623-2E0CB4519C24}"/>
              </a:ext>
            </a:extLst>
          </p:cNvPr>
          <p:cNvSpPr>
            <a:spLocks/>
          </p:cNvSpPr>
          <p:nvPr/>
        </p:nvSpPr>
        <p:spPr bwMode="auto">
          <a:xfrm>
            <a:off x="242833" y="1569923"/>
            <a:ext cx="519225" cy="499259"/>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7" name="Freeform 8">
            <a:extLst>
              <a:ext uri="{FF2B5EF4-FFF2-40B4-BE49-F238E27FC236}">
                <a16:creationId xmlns="" xmlns:a16="http://schemas.microsoft.com/office/drawing/2014/main" id="{C99659F1-F28E-B97A-B94C-9841A6F5F637}"/>
              </a:ext>
            </a:extLst>
          </p:cNvPr>
          <p:cNvSpPr>
            <a:spLocks/>
          </p:cNvSpPr>
          <p:nvPr/>
        </p:nvSpPr>
        <p:spPr bwMode="auto">
          <a:xfrm>
            <a:off x="242833" y="3167317"/>
            <a:ext cx="484655" cy="500423"/>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Tree>
    <p:extLst>
      <p:ext uri="{BB962C8B-B14F-4D97-AF65-F5344CB8AC3E}">
        <p14:creationId xmlns:p14="http://schemas.microsoft.com/office/powerpoint/2010/main" val="1183929859"/>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250" fill="hold"/>
                                        <p:tgtEl>
                                          <p:spTgt spid="33"/>
                                        </p:tgtEl>
                                        <p:attrNameLst>
                                          <p:attrName>ppt_w</p:attrName>
                                        </p:attrNameLst>
                                      </p:cBhvr>
                                      <p:tavLst>
                                        <p:tav tm="0">
                                          <p:val>
                                            <p:fltVal val="0"/>
                                          </p:val>
                                        </p:tav>
                                        <p:tav tm="100000">
                                          <p:val>
                                            <p:strVal val="#ppt_w"/>
                                          </p:val>
                                        </p:tav>
                                      </p:tavLst>
                                    </p:anim>
                                    <p:anim calcmode="lin" valueType="num">
                                      <p:cBhvr>
                                        <p:cTn id="8" dur="250" fill="hold"/>
                                        <p:tgtEl>
                                          <p:spTgt spid="33"/>
                                        </p:tgtEl>
                                        <p:attrNameLst>
                                          <p:attrName>ppt_h</p:attrName>
                                        </p:attrNameLst>
                                      </p:cBhvr>
                                      <p:tavLst>
                                        <p:tav tm="0">
                                          <p:val>
                                            <p:fltVal val="0"/>
                                          </p:val>
                                        </p:tav>
                                        <p:tav tm="100000">
                                          <p:val>
                                            <p:strVal val="#ppt_h"/>
                                          </p:val>
                                        </p:tav>
                                      </p:tavLst>
                                    </p:anim>
                                    <p:anim calcmode="lin" valueType="num">
                                      <p:cBhvr>
                                        <p:cTn id="9" dur="250" fill="hold"/>
                                        <p:tgtEl>
                                          <p:spTgt spid="33"/>
                                        </p:tgtEl>
                                        <p:attrNameLst>
                                          <p:attrName>style.rotation</p:attrName>
                                        </p:attrNameLst>
                                      </p:cBhvr>
                                      <p:tavLst>
                                        <p:tav tm="0">
                                          <p:val>
                                            <p:fltVal val="90"/>
                                          </p:val>
                                        </p:tav>
                                        <p:tav tm="100000">
                                          <p:val>
                                            <p:fltVal val="0"/>
                                          </p:val>
                                        </p:tav>
                                      </p:tavLst>
                                    </p:anim>
                                    <p:animEffect transition="in" filter="fade">
                                      <p:cBhvr>
                                        <p:cTn id="10" dur="250"/>
                                        <p:tgtEl>
                                          <p:spTgt spid="3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250" fill="hold"/>
                                        <p:tgtEl>
                                          <p:spTgt spid="18"/>
                                        </p:tgtEl>
                                        <p:attrNameLst>
                                          <p:attrName>ppt_w</p:attrName>
                                        </p:attrNameLst>
                                      </p:cBhvr>
                                      <p:tavLst>
                                        <p:tav tm="0">
                                          <p:val>
                                            <p:fltVal val="0"/>
                                          </p:val>
                                        </p:tav>
                                        <p:tav tm="100000">
                                          <p:val>
                                            <p:strVal val="#ppt_w"/>
                                          </p:val>
                                        </p:tav>
                                      </p:tavLst>
                                    </p:anim>
                                    <p:anim calcmode="lin" valueType="num">
                                      <p:cBhvr>
                                        <p:cTn id="14" dur="250" fill="hold"/>
                                        <p:tgtEl>
                                          <p:spTgt spid="18"/>
                                        </p:tgtEl>
                                        <p:attrNameLst>
                                          <p:attrName>ppt_h</p:attrName>
                                        </p:attrNameLst>
                                      </p:cBhvr>
                                      <p:tavLst>
                                        <p:tav tm="0">
                                          <p:val>
                                            <p:fltVal val="0"/>
                                          </p:val>
                                        </p:tav>
                                        <p:tav tm="100000">
                                          <p:val>
                                            <p:strVal val="#ppt_h"/>
                                          </p:val>
                                        </p:tav>
                                      </p:tavLst>
                                    </p:anim>
                                    <p:anim calcmode="lin" valueType="num">
                                      <p:cBhvr>
                                        <p:cTn id="15" dur="250" fill="hold"/>
                                        <p:tgtEl>
                                          <p:spTgt spid="18"/>
                                        </p:tgtEl>
                                        <p:attrNameLst>
                                          <p:attrName>style.rotation</p:attrName>
                                        </p:attrNameLst>
                                      </p:cBhvr>
                                      <p:tavLst>
                                        <p:tav tm="0">
                                          <p:val>
                                            <p:fltVal val="90"/>
                                          </p:val>
                                        </p:tav>
                                        <p:tav tm="100000">
                                          <p:val>
                                            <p:fltVal val="0"/>
                                          </p:val>
                                        </p:tav>
                                      </p:tavLst>
                                    </p:anim>
                                    <p:animEffect transition="in" filter="fade">
                                      <p:cBhvr>
                                        <p:cTn id="16" dur="25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90"/>
                                          </p:val>
                                        </p:tav>
                                        <p:tav tm="100000">
                                          <p:val>
                                            <p:fltVal val="0"/>
                                          </p:val>
                                        </p:tav>
                                      </p:tavLst>
                                    </p:anim>
                                    <p:animEffect transition="in" filter="fade">
                                      <p:cBhvr>
                                        <p:cTn id="24" dur="500"/>
                                        <p:tgtEl>
                                          <p:spTgt spid="3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 calcmode="lin" valueType="num">
                                      <p:cBhvr>
                                        <p:cTn id="29" dur="500" fill="hold"/>
                                        <p:tgtEl>
                                          <p:spTgt spid="24"/>
                                        </p:tgtEl>
                                        <p:attrNameLst>
                                          <p:attrName>style.rotation</p:attrName>
                                        </p:attrNameLst>
                                      </p:cBhvr>
                                      <p:tavLst>
                                        <p:tav tm="0">
                                          <p:val>
                                            <p:fltVal val="90"/>
                                          </p:val>
                                        </p:tav>
                                        <p:tav tm="100000">
                                          <p:val>
                                            <p:fltVal val="0"/>
                                          </p:val>
                                        </p:tav>
                                      </p:tavLst>
                                    </p:anim>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750" fill="hold"/>
                                        <p:tgtEl>
                                          <p:spTgt spid="34"/>
                                        </p:tgtEl>
                                        <p:attrNameLst>
                                          <p:attrName>ppt_w</p:attrName>
                                        </p:attrNameLst>
                                      </p:cBhvr>
                                      <p:tavLst>
                                        <p:tav tm="0">
                                          <p:val>
                                            <p:fltVal val="0"/>
                                          </p:val>
                                        </p:tav>
                                        <p:tav tm="100000">
                                          <p:val>
                                            <p:strVal val="#ppt_w"/>
                                          </p:val>
                                        </p:tav>
                                      </p:tavLst>
                                    </p:anim>
                                    <p:anim calcmode="lin" valueType="num">
                                      <p:cBhvr>
                                        <p:cTn id="36" dur="750" fill="hold"/>
                                        <p:tgtEl>
                                          <p:spTgt spid="34"/>
                                        </p:tgtEl>
                                        <p:attrNameLst>
                                          <p:attrName>ppt_h</p:attrName>
                                        </p:attrNameLst>
                                      </p:cBhvr>
                                      <p:tavLst>
                                        <p:tav tm="0">
                                          <p:val>
                                            <p:fltVal val="0"/>
                                          </p:val>
                                        </p:tav>
                                        <p:tav tm="100000">
                                          <p:val>
                                            <p:strVal val="#ppt_h"/>
                                          </p:val>
                                        </p:tav>
                                      </p:tavLst>
                                    </p:anim>
                                    <p:anim calcmode="lin" valueType="num">
                                      <p:cBhvr>
                                        <p:cTn id="37" dur="750" fill="hold"/>
                                        <p:tgtEl>
                                          <p:spTgt spid="34"/>
                                        </p:tgtEl>
                                        <p:attrNameLst>
                                          <p:attrName>style.rotation</p:attrName>
                                        </p:attrNameLst>
                                      </p:cBhvr>
                                      <p:tavLst>
                                        <p:tav tm="0">
                                          <p:val>
                                            <p:fltVal val="90"/>
                                          </p:val>
                                        </p:tav>
                                        <p:tav tm="100000">
                                          <p:val>
                                            <p:fltVal val="0"/>
                                          </p:val>
                                        </p:tav>
                                      </p:tavLst>
                                    </p:anim>
                                    <p:animEffect transition="in" filter="fade">
                                      <p:cBhvr>
                                        <p:cTn id="38" dur="750"/>
                                        <p:tgtEl>
                                          <p:spTgt spid="34"/>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750" fill="hold"/>
                                        <p:tgtEl>
                                          <p:spTgt spid="27"/>
                                        </p:tgtEl>
                                        <p:attrNameLst>
                                          <p:attrName>ppt_w</p:attrName>
                                        </p:attrNameLst>
                                      </p:cBhvr>
                                      <p:tavLst>
                                        <p:tav tm="0">
                                          <p:val>
                                            <p:fltVal val="0"/>
                                          </p:val>
                                        </p:tav>
                                        <p:tav tm="100000">
                                          <p:val>
                                            <p:strVal val="#ppt_w"/>
                                          </p:val>
                                        </p:tav>
                                      </p:tavLst>
                                    </p:anim>
                                    <p:anim calcmode="lin" valueType="num">
                                      <p:cBhvr>
                                        <p:cTn id="42" dur="750" fill="hold"/>
                                        <p:tgtEl>
                                          <p:spTgt spid="27"/>
                                        </p:tgtEl>
                                        <p:attrNameLst>
                                          <p:attrName>ppt_h</p:attrName>
                                        </p:attrNameLst>
                                      </p:cBhvr>
                                      <p:tavLst>
                                        <p:tav tm="0">
                                          <p:val>
                                            <p:fltVal val="0"/>
                                          </p:val>
                                        </p:tav>
                                        <p:tav tm="100000">
                                          <p:val>
                                            <p:strVal val="#ppt_h"/>
                                          </p:val>
                                        </p:tav>
                                      </p:tavLst>
                                    </p:anim>
                                    <p:anim calcmode="lin" valueType="num">
                                      <p:cBhvr>
                                        <p:cTn id="43" dur="750" fill="hold"/>
                                        <p:tgtEl>
                                          <p:spTgt spid="27"/>
                                        </p:tgtEl>
                                        <p:attrNameLst>
                                          <p:attrName>style.rotation</p:attrName>
                                        </p:attrNameLst>
                                      </p:cBhvr>
                                      <p:tavLst>
                                        <p:tav tm="0">
                                          <p:val>
                                            <p:fltVal val="90"/>
                                          </p:val>
                                        </p:tav>
                                        <p:tav tm="100000">
                                          <p:val>
                                            <p:fltVal val="0"/>
                                          </p:val>
                                        </p:tav>
                                      </p:tavLst>
                                    </p:anim>
                                    <p:animEffect transition="in" filter="fade">
                                      <p:cBhvr>
                                        <p:cTn id="44" dur="7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1000" fill="hold"/>
                                        <p:tgtEl>
                                          <p:spTgt spid="28"/>
                                        </p:tgtEl>
                                        <p:attrNameLst>
                                          <p:attrName>ppt_w</p:attrName>
                                        </p:attrNameLst>
                                      </p:cBhvr>
                                      <p:tavLst>
                                        <p:tav tm="0">
                                          <p:val>
                                            <p:fltVal val="0"/>
                                          </p:val>
                                        </p:tav>
                                        <p:tav tm="100000">
                                          <p:val>
                                            <p:strVal val="#ppt_w"/>
                                          </p:val>
                                        </p:tav>
                                      </p:tavLst>
                                    </p:anim>
                                    <p:anim calcmode="lin" valueType="num">
                                      <p:cBhvr>
                                        <p:cTn id="56" dur="1000" fill="hold"/>
                                        <p:tgtEl>
                                          <p:spTgt spid="28"/>
                                        </p:tgtEl>
                                        <p:attrNameLst>
                                          <p:attrName>ppt_h</p:attrName>
                                        </p:attrNameLst>
                                      </p:cBhvr>
                                      <p:tavLst>
                                        <p:tav tm="0">
                                          <p:val>
                                            <p:fltVal val="0"/>
                                          </p:val>
                                        </p:tav>
                                        <p:tav tm="100000">
                                          <p:val>
                                            <p:strVal val="#ppt_h"/>
                                          </p:val>
                                        </p:tav>
                                      </p:tavLst>
                                    </p:anim>
                                    <p:anim calcmode="lin" valueType="num">
                                      <p:cBhvr>
                                        <p:cTn id="57" dur="1000" fill="hold"/>
                                        <p:tgtEl>
                                          <p:spTgt spid="28"/>
                                        </p:tgtEl>
                                        <p:attrNameLst>
                                          <p:attrName>style.rotation</p:attrName>
                                        </p:attrNameLst>
                                      </p:cBhvr>
                                      <p:tavLst>
                                        <p:tav tm="0">
                                          <p:val>
                                            <p:fltVal val="90"/>
                                          </p:val>
                                        </p:tav>
                                        <p:tav tm="100000">
                                          <p:val>
                                            <p:fltVal val="0"/>
                                          </p:val>
                                        </p:tav>
                                      </p:tavLst>
                                    </p:anim>
                                    <p:animEffect transition="in" filter="fade">
                                      <p:cBhvr>
                                        <p:cTn id="58" dur="10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1250" fill="hold"/>
                                        <p:tgtEl>
                                          <p:spTgt spid="35"/>
                                        </p:tgtEl>
                                        <p:attrNameLst>
                                          <p:attrName>ppt_w</p:attrName>
                                        </p:attrNameLst>
                                      </p:cBhvr>
                                      <p:tavLst>
                                        <p:tav tm="0">
                                          <p:val>
                                            <p:fltVal val="0"/>
                                          </p:val>
                                        </p:tav>
                                        <p:tav tm="100000">
                                          <p:val>
                                            <p:strVal val="#ppt_w"/>
                                          </p:val>
                                        </p:tav>
                                      </p:tavLst>
                                    </p:anim>
                                    <p:anim calcmode="lin" valueType="num">
                                      <p:cBhvr>
                                        <p:cTn id="64" dur="1250" fill="hold"/>
                                        <p:tgtEl>
                                          <p:spTgt spid="35"/>
                                        </p:tgtEl>
                                        <p:attrNameLst>
                                          <p:attrName>ppt_h</p:attrName>
                                        </p:attrNameLst>
                                      </p:cBhvr>
                                      <p:tavLst>
                                        <p:tav tm="0">
                                          <p:val>
                                            <p:fltVal val="0"/>
                                          </p:val>
                                        </p:tav>
                                        <p:tav tm="100000">
                                          <p:val>
                                            <p:strVal val="#ppt_h"/>
                                          </p:val>
                                        </p:tav>
                                      </p:tavLst>
                                    </p:anim>
                                    <p:anim calcmode="lin" valueType="num">
                                      <p:cBhvr>
                                        <p:cTn id="65" dur="1250" fill="hold"/>
                                        <p:tgtEl>
                                          <p:spTgt spid="35"/>
                                        </p:tgtEl>
                                        <p:attrNameLst>
                                          <p:attrName>style.rotation</p:attrName>
                                        </p:attrNameLst>
                                      </p:cBhvr>
                                      <p:tavLst>
                                        <p:tav tm="0">
                                          <p:val>
                                            <p:fltVal val="90"/>
                                          </p:val>
                                        </p:tav>
                                        <p:tav tm="100000">
                                          <p:val>
                                            <p:fltVal val="0"/>
                                          </p:val>
                                        </p:tav>
                                      </p:tavLst>
                                    </p:anim>
                                    <p:animEffect transition="in" filter="fade">
                                      <p:cBhvr>
                                        <p:cTn id="66" dur="1250"/>
                                        <p:tgtEl>
                                          <p:spTgt spid="35"/>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1250" fill="hold"/>
                                        <p:tgtEl>
                                          <p:spTgt spid="31"/>
                                        </p:tgtEl>
                                        <p:attrNameLst>
                                          <p:attrName>ppt_w</p:attrName>
                                        </p:attrNameLst>
                                      </p:cBhvr>
                                      <p:tavLst>
                                        <p:tav tm="0">
                                          <p:val>
                                            <p:fltVal val="0"/>
                                          </p:val>
                                        </p:tav>
                                        <p:tav tm="100000">
                                          <p:val>
                                            <p:strVal val="#ppt_w"/>
                                          </p:val>
                                        </p:tav>
                                      </p:tavLst>
                                    </p:anim>
                                    <p:anim calcmode="lin" valueType="num">
                                      <p:cBhvr>
                                        <p:cTn id="70" dur="1250" fill="hold"/>
                                        <p:tgtEl>
                                          <p:spTgt spid="31"/>
                                        </p:tgtEl>
                                        <p:attrNameLst>
                                          <p:attrName>ppt_h</p:attrName>
                                        </p:attrNameLst>
                                      </p:cBhvr>
                                      <p:tavLst>
                                        <p:tav tm="0">
                                          <p:val>
                                            <p:fltVal val="0"/>
                                          </p:val>
                                        </p:tav>
                                        <p:tav tm="100000">
                                          <p:val>
                                            <p:strVal val="#ppt_h"/>
                                          </p:val>
                                        </p:tav>
                                      </p:tavLst>
                                    </p:anim>
                                    <p:anim calcmode="lin" valueType="num">
                                      <p:cBhvr>
                                        <p:cTn id="71" dur="1250" fill="hold"/>
                                        <p:tgtEl>
                                          <p:spTgt spid="31"/>
                                        </p:tgtEl>
                                        <p:attrNameLst>
                                          <p:attrName>style.rotation</p:attrName>
                                        </p:attrNameLst>
                                      </p:cBhvr>
                                      <p:tavLst>
                                        <p:tav tm="0">
                                          <p:val>
                                            <p:fltVal val="90"/>
                                          </p:val>
                                        </p:tav>
                                        <p:tav tm="100000">
                                          <p:val>
                                            <p:fltVal val="0"/>
                                          </p:val>
                                        </p:tav>
                                      </p:tavLst>
                                    </p:anim>
                                    <p:animEffect transition="in" filter="fade">
                                      <p:cBhvr>
                                        <p:cTn id="72" dur="1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7" grpId="0" animBg="1"/>
      <p:bldP spid="28" grpId="0" animBg="1"/>
      <p:bldP spid="31" grpId="0" animBg="1"/>
      <p:bldP spid="33" grpId="0" animBg="1"/>
      <p:bldP spid="34" grpId="0" animBg="1"/>
      <p:bldP spid="35" grpId="0" animBg="1"/>
      <p:bldP spid="36"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4">
            <a:extLst>
              <a:ext uri="{FF2B5EF4-FFF2-40B4-BE49-F238E27FC236}">
                <a16:creationId xmlns="" xmlns:a16="http://schemas.microsoft.com/office/drawing/2014/main" id="{27ABA312-9C55-481F-8E86-C5C3794774C3}"/>
              </a:ext>
            </a:extLst>
          </p:cNvPr>
          <p:cNvSpPr>
            <a:spLocks/>
          </p:cNvSpPr>
          <p:nvPr/>
        </p:nvSpPr>
        <p:spPr bwMode="auto">
          <a:xfrm>
            <a:off x="-534620" y="-157349"/>
            <a:ext cx="1069240" cy="86409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E9EEF7"/>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4" name="Freeform 17">
            <a:extLst>
              <a:ext uri="{FF2B5EF4-FFF2-40B4-BE49-F238E27FC236}">
                <a16:creationId xmlns="" xmlns:a16="http://schemas.microsoft.com/office/drawing/2014/main" id="{C38CE5E2-DA19-4371-9B3F-5A8ABD7DCDEE}"/>
              </a:ext>
            </a:extLst>
          </p:cNvPr>
          <p:cNvSpPr>
            <a:spLocks/>
          </p:cNvSpPr>
          <p:nvPr/>
        </p:nvSpPr>
        <p:spPr bwMode="auto">
          <a:xfrm>
            <a:off x="5544024" y="-3356682"/>
            <a:ext cx="5316549" cy="5316549"/>
          </a:xfrm>
          <a:custGeom>
            <a:avLst/>
            <a:gdLst>
              <a:gd name="T0" fmla="*/ 702 w 1404"/>
              <a:gd name="T1" fmla="*/ 1404 h 1404"/>
              <a:gd name="T2" fmla="*/ 625 w 1404"/>
              <a:gd name="T3" fmla="*/ 1372 h 1404"/>
              <a:gd name="T4" fmla="*/ 31 w 1404"/>
              <a:gd name="T5" fmla="*/ 778 h 1404"/>
              <a:gd name="T6" fmla="*/ 0 w 1404"/>
              <a:gd name="T7" fmla="*/ 702 h 1404"/>
              <a:gd name="T8" fmla="*/ 31 w 1404"/>
              <a:gd name="T9" fmla="*/ 625 h 1404"/>
              <a:gd name="T10" fmla="*/ 625 w 1404"/>
              <a:gd name="T11" fmla="*/ 31 h 1404"/>
              <a:gd name="T12" fmla="*/ 702 w 1404"/>
              <a:gd name="T13" fmla="*/ 0 h 1404"/>
              <a:gd name="T14" fmla="*/ 778 w 1404"/>
              <a:gd name="T15" fmla="*/ 31 h 1404"/>
              <a:gd name="T16" fmla="*/ 1372 w 1404"/>
              <a:gd name="T17" fmla="*/ 626 h 1404"/>
              <a:gd name="T18" fmla="*/ 1404 w 1404"/>
              <a:gd name="T19" fmla="*/ 702 h 1404"/>
              <a:gd name="T20" fmla="*/ 1372 w 1404"/>
              <a:gd name="T21" fmla="*/ 778 h 1404"/>
              <a:gd name="T22" fmla="*/ 778 w 1404"/>
              <a:gd name="T23" fmla="*/ 1372 h 1404"/>
              <a:gd name="T24" fmla="*/ 702 w 1404"/>
              <a:gd name="T25"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4" h="1404">
                <a:moveTo>
                  <a:pt x="702" y="1404"/>
                </a:moveTo>
                <a:cubicBezTo>
                  <a:pt x="673" y="1404"/>
                  <a:pt x="646" y="1393"/>
                  <a:pt x="625" y="1372"/>
                </a:cubicBezTo>
                <a:cubicBezTo>
                  <a:pt x="31" y="778"/>
                  <a:pt x="31" y="778"/>
                  <a:pt x="31" y="778"/>
                </a:cubicBezTo>
                <a:cubicBezTo>
                  <a:pt x="11" y="758"/>
                  <a:pt x="0" y="731"/>
                  <a:pt x="0" y="702"/>
                </a:cubicBezTo>
                <a:cubicBezTo>
                  <a:pt x="0" y="673"/>
                  <a:pt x="11" y="646"/>
                  <a:pt x="31" y="625"/>
                </a:cubicBezTo>
                <a:cubicBezTo>
                  <a:pt x="625" y="31"/>
                  <a:pt x="625" y="31"/>
                  <a:pt x="625" y="31"/>
                </a:cubicBezTo>
                <a:cubicBezTo>
                  <a:pt x="646" y="11"/>
                  <a:pt x="673" y="0"/>
                  <a:pt x="702" y="0"/>
                </a:cubicBezTo>
                <a:cubicBezTo>
                  <a:pt x="731" y="0"/>
                  <a:pt x="758" y="11"/>
                  <a:pt x="778" y="31"/>
                </a:cubicBezTo>
                <a:cubicBezTo>
                  <a:pt x="1372" y="626"/>
                  <a:pt x="1372" y="626"/>
                  <a:pt x="1372" y="626"/>
                </a:cubicBezTo>
                <a:cubicBezTo>
                  <a:pt x="1393" y="646"/>
                  <a:pt x="1404" y="673"/>
                  <a:pt x="1404" y="702"/>
                </a:cubicBezTo>
                <a:cubicBezTo>
                  <a:pt x="1404" y="731"/>
                  <a:pt x="1393" y="758"/>
                  <a:pt x="1372" y="778"/>
                </a:cubicBezTo>
                <a:cubicBezTo>
                  <a:pt x="778" y="1372"/>
                  <a:pt x="778" y="1372"/>
                  <a:pt x="778" y="1372"/>
                </a:cubicBezTo>
                <a:cubicBezTo>
                  <a:pt x="758" y="1393"/>
                  <a:pt x="731" y="1404"/>
                  <a:pt x="702" y="1404"/>
                </a:cubicBezTo>
              </a:path>
            </a:pathLst>
          </a:custGeom>
          <a:blipFill dpi="0" rotWithShape="1">
            <a:blip r:embed="rId3" cstate="print">
              <a:extLst>
                <a:ext uri="{28A0092B-C50C-407E-A947-70E740481C1C}">
                  <a14:useLocalDpi xmlns:a14="http://schemas.microsoft.com/office/drawing/2010/main" val="0"/>
                </a:ext>
              </a:extLst>
            </a:blip>
            <a:srcRect/>
            <a:stretch>
              <a:fillRect/>
            </a:stretch>
          </a:blipFill>
          <a:ln w="76200">
            <a:solidFill>
              <a:srgbClr val="E2E9F1"/>
            </a:solid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5" name="Freeform 14">
            <a:extLst>
              <a:ext uri="{FF2B5EF4-FFF2-40B4-BE49-F238E27FC236}">
                <a16:creationId xmlns="" xmlns:a16="http://schemas.microsoft.com/office/drawing/2014/main" id="{5B9A3EF9-3ED0-4364-9CB9-35279AC38434}"/>
              </a:ext>
            </a:extLst>
          </p:cNvPr>
          <p:cNvSpPr>
            <a:spLocks/>
          </p:cNvSpPr>
          <p:nvPr/>
        </p:nvSpPr>
        <p:spPr bwMode="auto">
          <a:xfrm>
            <a:off x="35496" y="-2793"/>
            <a:ext cx="781180" cy="682365"/>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7" name="Freeform 8">
            <a:extLst>
              <a:ext uri="{FF2B5EF4-FFF2-40B4-BE49-F238E27FC236}">
                <a16:creationId xmlns="" xmlns:a16="http://schemas.microsoft.com/office/drawing/2014/main" id="{DEAD09C7-F5D1-4ECD-BE07-6A2DAC1C72C5}"/>
              </a:ext>
            </a:extLst>
          </p:cNvPr>
          <p:cNvSpPr>
            <a:spLocks/>
          </p:cNvSpPr>
          <p:nvPr/>
        </p:nvSpPr>
        <p:spPr bwMode="auto">
          <a:xfrm>
            <a:off x="6097272" y="2062712"/>
            <a:ext cx="4210051" cy="4211638"/>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9EEF7"/>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 name="مربع نص 1">
            <a:extLst>
              <a:ext uri="{FF2B5EF4-FFF2-40B4-BE49-F238E27FC236}">
                <a16:creationId xmlns="" xmlns:a16="http://schemas.microsoft.com/office/drawing/2014/main" id="{DC962429-7F8F-0A50-47D3-E83067E6248A}"/>
              </a:ext>
            </a:extLst>
          </p:cNvPr>
          <p:cNvSpPr txBox="1"/>
          <p:nvPr/>
        </p:nvSpPr>
        <p:spPr>
          <a:xfrm>
            <a:off x="816676" y="260679"/>
            <a:ext cx="6182382" cy="369332"/>
          </a:xfrm>
          <a:prstGeom prst="rect">
            <a:avLst/>
          </a:prstGeom>
          <a:noFill/>
        </p:spPr>
        <p:txBody>
          <a:bodyPr wrap="square">
            <a:spAutoFit/>
          </a:bodyPr>
          <a:lstStyle/>
          <a:p>
            <a:r>
              <a:rPr lang="en-US" sz="1800" dirty="0" smtClean="0">
                <a:solidFill>
                  <a:srgbClr val="0B3EA2"/>
                </a:solidFill>
                <a:effectLst/>
                <a:latin typeface="Times New Roman" panose="02020603050405020304" pitchFamily="18" charset="0"/>
                <a:ea typeface="Times New Roman" panose="02020603050405020304" pitchFamily="18" charset="0"/>
              </a:rPr>
              <a:t>Introduction</a:t>
            </a:r>
            <a:endParaRPr lang="en-US" sz="1800" dirty="0">
              <a:solidFill>
                <a:srgbClr val="0B3EA2"/>
              </a:solidFill>
              <a:effectLst/>
              <a:latin typeface="Times New Roman" panose="02020603050405020304" pitchFamily="18" charset="0"/>
              <a:ea typeface="Times New Roman" panose="02020603050405020304" pitchFamily="18" charset="0"/>
            </a:endParaRPr>
          </a:p>
        </p:txBody>
      </p:sp>
      <p:sp>
        <p:nvSpPr>
          <p:cNvPr id="3" name="Freeform 14">
            <a:extLst>
              <a:ext uri="{FF2B5EF4-FFF2-40B4-BE49-F238E27FC236}">
                <a16:creationId xmlns="" xmlns:a16="http://schemas.microsoft.com/office/drawing/2014/main" id="{B65F723A-3906-B827-E56A-7081A1C1E0A6}"/>
              </a:ext>
            </a:extLst>
          </p:cNvPr>
          <p:cNvSpPr>
            <a:spLocks/>
          </p:cNvSpPr>
          <p:nvPr/>
        </p:nvSpPr>
        <p:spPr bwMode="auto">
          <a:xfrm rot="18936758">
            <a:off x="-958466" y="3744284"/>
            <a:ext cx="1785593" cy="1679895"/>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8" name="مربع نص 7">
            <a:extLst>
              <a:ext uri="{FF2B5EF4-FFF2-40B4-BE49-F238E27FC236}">
                <a16:creationId xmlns="" xmlns:a16="http://schemas.microsoft.com/office/drawing/2014/main" id="{78E21E26-3B86-8FC2-06C2-F497D7E372B1}"/>
              </a:ext>
            </a:extLst>
          </p:cNvPr>
          <p:cNvSpPr txBox="1"/>
          <p:nvPr/>
        </p:nvSpPr>
        <p:spPr>
          <a:xfrm>
            <a:off x="1259632" y="1462547"/>
            <a:ext cx="5809704" cy="3139321"/>
          </a:xfrm>
          <a:prstGeom prst="rect">
            <a:avLst/>
          </a:prstGeom>
          <a:noFill/>
        </p:spPr>
        <p:txBody>
          <a:bodyPr wrap="square">
            <a:spAutoFit/>
          </a:bodyPr>
          <a:lstStyle/>
          <a:p>
            <a:r>
              <a:rPr lang="en-US" b="1" dirty="0">
                <a:solidFill>
                  <a:srgbClr val="0B3EA2"/>
                </a:solidFill>
                <a:latin typeface="Adobe Devanagari" panose="02040503050201020203" pitchFamily="18" charset="0"/>
                <a:cs typeface="Adobe Devanagari" panose="02040503050201020203" pitchFamily="18" charset="0"/>
              </a:rPr>
              <a:t>Practical training is an integral part of the stage of the educational process for universities, where the student must acquire at least 80 hours to participate in the educational process, which provides a real environment to work for companies and understand the problems and challenges that can be encountered at work. </a:t>
            </a:r>
          </a:p>
          <a:p>
            <a:endParaRPr lang="en-US" b="1" dirty="0">
              <a:solidFill>
                <a:srgbClr val="0B3EA2"/>
              </a:solidFill>
              <a:latin typeface="Adobe Devanagari" panose="02040503050201020203" pitchFamily="18" charset="0"/>
              <a:cs typeface="Adobe Devanagari" panose="02040503050201020203" pitchFamily="18" charset="0"/>
            </a:endParaRPr>
          </a:p>
          <a:p>
            <a:r>
              <a:rPr lang="en-US" b="1" dirty="0">
                <a:latin typeface="Adobe Devanagari" panose="02040503050201020203" pitchFamily="18" charset="0"/>
                <a:cs typeface="Adobe Devanagari" panose="02040503050201020203" pitchFamily="18" charset="0"/>
              </a:rPr>
              <a:t>It’s allows students to apply theoretical knowledge gained in the classroom to real-world scenarios. It also helps students develop essential skills such as problem-solving, teamwork, and communication, which are crucial for their future careers.</a:t>
            </a:r>
            <a:endParaRPr lang="en-US" b="1" dirty="0">
              <a:latin typeface="Adobe Devanagari" panose="02040503050201020203" pitchFamily="18" charset="0"/>
              <a:cs typeface="Adobe Devanagari" panose="02040503050201020203" pitchFamily="18" charset="0"/>
            </a:endParaRPr>
          </a:p>
        </p:txBody>
      </p:sp>
      <p:sp>
        <p:nvSpPr>
          <p:cNvPr id="9" name="Freeform 14">
            <a:extLst>
              <a:ext uri="{FF2B5EF4-FFF2-40B4-BE49-F238E27FC236}">
                <a16:creationId xmlns="" xmlns:a16="http://schemas.microsoft.com/office/drawing/2014/main" id="{C8FD30E6-AE98-380D-5FD8-3E3A73671F3A}"/>
              </a:ext>
            </a:extLst>
          </p:cNvPr>
          <p:cNvSpPr>
            <a:spLocks/>
          </p:cNvSpPr>
          <p:nvPr/>
        </p:nvSpPr>
        <p:spPr bwMode="auto">
          <a:xfrm>
            <a:off x="774977" y="1382264"/>
            <a:ext cx="484655" cy="499259"/>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600"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0" name="Freeform 8">
            <a:extLst>
              <a:ext uri="{FF2B5EF4-FFF2-40B4-BE49-F238E27FC236}">
                <a16:creationId xmlns="" xmlns:a16="http://schemas.microsoft.com/office/drawing/2014/main" id="{1E4EF98D-D31D-0F79-643F-C1AE01EF3B92}"/>
              </a:ext>
            </a:extLst>
          </p:cNvPr>
          <p:cNvSpPr>
            <a:spLocks/>
          </p:cNvSpPr>
          <p:nvPr/>
        </p:nvSpPr>
        <p:spPr bwMode="auto">
          <a:xfrm>
            <a:off x="740407" y="3309905"/>
            <a:ext cx="519225" cy="499259"/>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24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Tree>
    <p:extLst>
      <p:ext uri="{BB962C8B-B14F-4D97-AF65-F5344CB8AC3E}">
        <p14:creationId xmlns:p14="http://schemas.microsoft.com/office/powerpoint/2010/main" val="4173721164"/>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15" grpId="0" animBg="1"/>
      <p:bldP spid="17" grpId="0" animBg="1"/>
      <p:bldP spid="3" grpId="0" animBg="1"/>
      <p:bldP spid="8" grpId="0"/>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مجموعة 71">
            <a:extLst>
              <a:ext uri="{FF2B5EF4-FFF2-40B4-BE49-F238E27FC236}">
                <a16:creationId xmlns="" xmlns:a16="http://schemas.microsoft.com/office/drawing/2014/main" id="{81C72FC3-7E8D-B466-2D96-0FF3E66AF1D1}"/>
              </a:ext>
            </a:extLst>
          </p:cNvPr>
          <p:cNvGrpSpPr/>
          <p:nvPr/>
        </p:nvGrpSpPr>
        <p:grpSpPr>
          <a:xfrm>
            <a:off x="0" y="25472"/>
            <a:ext cx="9109086" cy="4811015"/>
            <a:chOff x="0" y="25472"/>
            <a:chExt cx="9109086" cy="4811015"/>
          </a:xfrm>
        </p:grpSpPr>
        <p:sp>
          <p:nvSpPr>
            <p:cNvPr id="9" name="îŝḷîḓé-Freeform: Shape 10">
              <a:extLst>
                <a:ext uri="{FF2B5EF4-FFF2-40B4-BE49-F238E27FC236}">
                  <a16:creationId xmlns="" xmlns:a16="http://schemas.microsoft.com/office/drawing/2014/main" id="{17DE8C3D-7BAA-4AB8-9A4C-64E329B06496}"/>
                </a:ext>
              </a:extLst>
            </p:cNvPr>
            <p:cNvSpPr/>
            <p:nvPr/>
          </p:nvSpPr>
          <p:spPr>
            <a:xfrm>
              <a:off x="5081625" y="3157756"/>
              <a:ext cx="3884006" cy="763158"/>
            </a:xfrm>
            <a:custGeom>
              <a:avLst/>
              <a:gdLst/>
              <a:ahLst/>
              <a:cxnLst>
                <a:cxn ang="0">
                  <a:pos x="wd2" y="hd2"/>
                </a:cxn>
                <a:cxn ang="5400000">
                  <a:pos x="wd2" y="hd2"/>
                </a:cxn>
                <a:cxn ang="10800000">
                  <a:pos x="wd2" y="hd2"/>
                </a:cxn>
                <a:cxn ang="16200000">
                  <a:pos x="wd2" y="hd2"/>
                </a:cxn>
              </a:cxnLst>
              <a:rect l="0" t="0" r="r" b="b"/>
              <a:pathLst>
                <a:path w="21600" h="21600" extrusionOk="0">
                  <a:moveTo>
                    <a:pt x="372" y="0"/>
                  </a:moveTo>
                  <a:lnTo>
                    <a:pt x="0" y="1599"/>
                  </a:lnTo>
                  <a:lnTo>
                    <a:pt x="2864" y="21463"/>
                  </a:lnTo>
                  <a:lnTo>
                    <a:pt x="2864" y="21591"/>
                  </a:lnTo>
                  <a:cubicBezTo>
                    <a:pt x="2864" y="21591"/>
                    <a:pt x="2883" y="21591"/>
                    <a:pt x="2883" y="21591"/>
                  </a:cubicBezTo>
                  <a:lnTo>
                    <a:pt x="2884" y="21600"/>
                  </a:lnTo>
                  <a:cubicBezTo>
                    <a:pt x="2884" y="21600"/>
                    <a:pt x="2884" y="21591"/>
                    <a:pt x="2884" y="21591"/>
                  </a:cubicBezTo>
                  <a:cubicBezTo>
                    <a:pt x="2924" y="21591"/>
                    <a:pt x="21600" y="21591"/>
                    <a:pt x="21600" y="21591"/>
                  </a:cubicBezTo>
                  <a:lnTo>
                    <a:pt x="21600" y="5411"/>
                  </a:lnTo>
                  <a:lnTo>
                    <a:pt x="2882" y="5411"/>
                  </a:lnTo>
                  <a:lnTo>
                    <a:pt x="372" y="0"/>
                  </a:lnTo>
                  <a:close/>
                </a:path>
              </a:pathLst>
            </a:custGeom>
            <a:ln w="9525">
              <a:solidFill>
                <a:schemeClr val="tx1">
                  <a:lumMod val="75000"/>
                  <a:lumOff val="25000"/>
                </a:schemeClr>
              </a:solidFill>
              <a:prstDash val="sysDot"/>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5" name="îŝḷîḓé-Freeform: Shape 6">
              <a:extLst>
                <a:ext uri="{FF2B5EF4-FFF2-40B4-BE49-F238E27FC236}">
                  <a16:creationId xmlns="" xmlns:a16="http://schemas.microsoft.com/office/drawing/2014/main" id="{43B9E311-8E71-4690-A16E-C9D35CD9C251}"/>
                </a:ext>
              </a:extLst>
            </p:cNvPr>
            <p:cNvSpPr/>
            <p:nvPr/>
          </p:nvSpPr>
          <p:spPr>
            <a:xfrm>
              <a:off x="5564228" y="2105719"/>
              <a:ext cx="3386954" cy="605950"/>
            </a:xfrm>
            <a:custGeom>
              <a:avLst/>
              <a:gdLst/>
              <a:ahLst/>
              <a:cxnLst>
                <a:cxn ang="0">
                  <a:pos x="wd2" y="hd2"/>
                </a:cxn>
                <a:cxn ang="5400000">
                  <a:pos x="wd2" y="hd2"/>
                </a:cxn>
                <a:cxn ang="10800000">
                  <a:pos x="wd2" y="hd2"/>
                </a:cxn>
                <a:cxn ang="16200000">
                  <a:pos x="wd2" y="hd2"/>
                </a:cxn>
              </a:cxnLst>
              <a:rect l="0" t="0" r="r" b="b"/>
              <a:pathLst>
                <a:path w="21600" h="21600" extrusionOk="0">
                  <a:moveTo>
                    <a:pt x="2117" y="0"/>
                  </a:moveTo>
                  <a:lnTo>
                    <a:pt x="2117" y="95"/>
                  </a:lnTo>
                  <a:lnTo>
                    <a:pt x="0" y="9338"/>
                  </a:lnTo>
                  <a:lnTo>
                    <a:pt x="0" y="13487"/>
                  </a:lnTo>
                  <a:lnTo>
                    <a:pt x="2117" y="21518"/>
                  </a:lnTo>
                  <a:lnTo>
                    <a:pt x="2117" y="21600"/>
                  </a:lnTo>
                  <a:lnTo>
                    <a:pt x="2138" y="21600"/>
                  </a:lnTo>
                  <a:lnTo>
                    <a:pt x="21600" y="21600"/>
                  </a:lnTo>
                  <a:lnTo>
                    <a:pt x="21600" y="0"/>
                  </a:lnTo>
                  <a:cubicBezTo>
                    <a:pt x="21600" y="0"/>
                    <a:pt x="2180" y="0"/>
                    <a:pt x="2138" y="0"/>
                  </a:cubicBezTo>
                  <a:cubicBezTo>
                    <a:pt x="2138" y="0"/>
                    <a:pt x="2117" y="0"/>
                    <a:pt x="2117" y="0"/>
                  </a:cubicBezTo>
                  <a:close/>
                </a:path>
              </a:pathLst>
            </a:custGeom>
            <a:ln w="9525">
              <a:solidFill>
                <a:schemeClr val="tx1">
                  <a:lumMod val="75000"/>
                  <a:lumOff val="25000"/>
                </a:schemeClr>
              </a:solidFill>
              <a:prstDash val="sysDot"/>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 name="îŝḷîḓé-Freeform: Shape 8">
              <a:extLst>
                <a:ext uri="{FF2B5EF4-FFF2-40B4-BE49-F238E27FC236}">
                  <a16:creationId xmlns="" xmlns:a16="http://schemas.microsoft.com/office/drawing/2014/main" id="{33D66E25-49A8-49C4-BBF7-55E5C1D18EB5}"/>
                </a:ext>
              </a:extLst>
            </p:cNvPr>
            <p:cNvSpPr/>
            <p:nvPr/>
          </p:nvSpPr>
          <p:spPr>
            <a:xfrm>
              <a:off x="4932040" y="961715"/>
              <a:ext cx="4004692" cy="763158"/>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2886" y="137"/>
                  </a:lnTo>
                  <a:lnTo>
                    <a:pt x="0" y="20001"/>
                  </a:lnTo>
                  <a:lnTo>
                    <a:pt x="375" y="21600"/>
                  </a:lnTo>
                  <a:lnTo>
                    <a:pt x="2906" y="16185"/>
                  </a:lnTo>
                  <a:lnTo>
                    <a:pt x="21600" y="16185"/>
                  </a:lnTo>
                  <a:lnTo>
                    <a:pt x="21600" y="0"/>
                  </a:lnTo>
                  <a:cubicBezTo>
                    <a:pt x="21600" y="0"/>
                    <a:pt x="2946" y="0"/>
                    <a:pt x="2906" y="0"/>
                  </a:cubicBezTo>
                  <a:cubicBezTo>
                    <a:pt x="2906" y="0"/>
                    <a:pt x="2886" y="0"/>
                    <a:pt x="2886" y="0"/>
                  </a:cubicBezTo>
                  <a:close/>
                </a:path>
              </a:pathLst>
            </a:custGeom>
            <a:ln w="9525">
              <a:solidFill>
                <a:schemeClr val="tx1">
                  <a:lumMod val="75000"/>
                  <a:lumOff val="25000"/>
                </a:schemeClr>
              </a:solidFill>
              <a:prstDash val="sysDot"/>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7" name="îŝḷîḓé-Freeform: Shape 22">
              <a:extLst>
                <a:ext uri="{FF2B5EF4-FFF2-40B4-BE49-F238E27FC236}">
                  <a16:creationId xmlns="" xmlns:a16="http://schemas.microsoft.com/office/drawing/2014/main" id="{2E61FAA8-DED3-4E74-B721-6FC14F10E420}"/>
                </a:ext>
              </a:extLst>
            </p:cNvPr>
            <p:cNvSpPr/>
            <p:nvPr/>
          </p:nvSpPr>
          <p:spPr>
            <a:xfrm>
              <a:off x="8203536" y="797772"/>
              <a:ext cx="894456" cy="8662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85000"/>
                <a:lumOff val="15000"/>
              </a:schemeClr>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8" name="îŝḷîḓé-Freeform: Shape 23">
              <a:extLst>
                <a:ext uri="{FF2B5EF4-FFF2-40B4-BE49-F238E27FC236}">
                  <a16:creationId xmlns="" xmlns:a16="http://schemas.microsoft.com/office/drawing/2014/main" id="{98767ECA-085D-40D9-8A24-F1A07598266C}"/>
                </a:ext>
              </a:extLst>
            </p:cNvPr>
            <p:cNvSpPr/>
            <p:nvPr/>
          </p:nvSpPr>
          <p:spPr>
            <a:xfrm>
              <a:off x="8499549" y="1097762"/>
              <a:ext cx="302431" cy="266240"/>
            </a:xfrm>
            <a:custGeom>
              <a:avLst/>
              <a:gdLst/>
              <a:ahLst/>
              <a:cxnLst>
                <a:cxn ang="0">
                  <a:pos x="wd2" y="hd2"/>
                </a:cxn>
                <a:cxn ang="5400000">
                  <a:pos x="wd2" y="hd2"/>
                </a:cxn>
                <a:cxn ang="10800000">
                  <a:pos x="wd2" y="hd2"/>
                </a:cxn>
                <a:cxn ang="16200000">
                  <a:pos x="wd2" y="hd2"/>
                </a:cxn>
              </a:cxnLst>
              <a:rect l="0" t="0" r="r" b="b"/>
              <a:pathLst>
                <a:path w="21600" h="21600" extrusionOk="0">
                  <a:moveTo>
                    <a:pt x="20618" y="11881"/>
                  </a:moveTo>
                  <a:cubicBezTo>
                    <a:pt x="20618" y="12474"/>
                    <a:pt x="20178" y="12961"/>
                    <a:pt x="19636" y="12961"/>
                  </a:cubicBezTo>
                  <a:lnTo>
                    <a:pt x="19636" y="8639"/>
                  </a:lnTo>
                  <a:cubicBezTo>
                    <a:pt x="20178" y="8639"/>
                    <a:pt x="20618" y="9122"/>
                    <a:pt x="20618" y="9719"/>
                  </a:cubicBezTo>
                  <a:cubicBezTo>
                    <a:pt x="20618" y="9719"/>
                    <a:pt x="20618" y="11881"/>
                    <a:pt x="20618" y="11881"/>
                  </a:cubicBezTo>
                  <a:close/>
                  <a:moveTo>
                    <a:pt x="18654" y="19981"/>
                  </a:moveTo>
                  <a:cubicBezTo>
                    <a:pt x="18654" y="20277"/>
                    <a:pt x="18434" y="20521"/>
                    <a:pt x="18164" y="20521"/>
                  </a:cubicBezTo>
                  <a:cubicBezTo>
                    <a:pt x="17892" y="20521"/>
                    <a:pt x="17672" y="20277"/>
                    <a:pt x="17672" y="19981"/>
                  </a:cubicBezTo>
                  <a:lnTo>
                    <a:pt x="17672" y="1621"/>
                  </a:lnTo>
                  <a:cubicBezTo>
                    <a:pt x="17672" y="1319"/>
                    <a:pt x="17892" y="1081"/>
                    <a:pt x="18164" y="1081"/>
                  </a:cubicBezTo>
                  <a:cubicBezTo>
                    <a:pt x="18434" y="1081"/>
                    <a:pt x="18654" y="1319"/>
                    <a:pt x="18654" y="1621"/>
                  </a:cubicBezTo>
                  <a:cubicBezTo>
                    <a:pt x="18654" y="1621"/>
                    <a:pt x="18654" y="19981"/>
                    <a:pt x="18654" y="19981"/>
                  </a:cubicBezTo>
                  <a:close/>
                  <a:moveTo>
                    <a:pt x="16691" y="18405"/>
                  </a:moveTo>
                  <a:lnTo>
                    <a:pt x="2945" y="13509"/>
                  </a:lnTo>
                  <a:cubicBezTo>
                    <a:pt x="2945" y="13505"/>
                    <a:pt x="2945" y="13505"/>
                    <a:pt x="2945" y="13502"/>
                  </a:cubicBezTo>
                  <a:lnTo>
                    <a:pt x="2945" y="8100"/>
                  </a:lnTo>
                  <a:cubicBezTo>
                    <a:pt x="2945" y="8095"/>
                    <a:pt x="2945" y="8091"/>
                    <a:pt x="2945" y="8087"/>
                  </a:cubicBezTo>
                  <a:lnTo>
                    <a:pt x="16691" y="3196"/>
                  </a:lnTo>
                  <a:cubicBezTo>
                    <a:pt x="16691" y="3196"/>
                    <a:pt x="16691" y="18405"/>
                    <a:pt x="16691" y="18405"/>
                  </a:cubicBezTo>
                  <a:close/>
                  <a:moveTo>
                    <a:pt x="12480" y="18726"/>
                  </a:moveTo>
                  <a:cubicBezTo>
                    <a:pt x="12316" y="19292"/>
                    <a:pt x="11762" y="19609"/>
                    <a:pt x="11247" y="19428"/>
                  </a:cubicBezTo>
                  <a:lnTo>
                    <a:pt x="6101" y="17625"/>
                  </a:lnTo>
                  <a:cubicBezTo>
                    <a:pt x="5585" y="17444"/>
                    <a:pt x="5299" y="16837"/>
                    <a:pt x="5463" y="16268"/>
                  </a:cubicBezTo>
                  <a:lnTo>
                    <a:pt x="5654" y="15608"/>
                  </a:lnTo>
                  <a:lnTo>
                    <a:pt x="12661" y="18103"/>
                  </a:lnTo>
                  <a:cubicBezTo>
                    <a:pt x="12661" y="18103"/>
                    <a:pt x="12480" y="18726"/>
                    <a:pt x="12480" y="18726"/>
                  </a:cubicBezTo>
                  <a:close/>
                  <a:moveTo>
                    <a:pt x="1963" y="13502"/>
                  </a:moveTo>
                  <a:lnTo>
                    <a:pt x="982" y="13502"/>
                  </a:lnTo>
                  <a:lnTo>
                    <a:pt x="982" y="8100"/>
                  </a:lnTo>
                  <a:lnTo>
                    <a:pt x="1963" y="8100"/>
                  </a:lnTo>
                  <a:cubicBezTo>
                    <a:pt x="1963" y="8100"/>
                    <a:pt x="1963" y="13502"/>
                    <a:pt x="1963" y="13502"/>
                  </a:cubicBezTo>
                  <a:close/>
                  <a:moveTo>
                    <a:pt x="19636" y="7560"/>
                  </a:moveTo>
                  <a:lnTo>
                    <a:pt x="19636" y="1621"/>
                  </a:lnTo>
                  <a:cubicBezTo>
                    <a:pt x="19636" y="725"/>
                    <a:pt x="18977" y="0"/>
                    <a:pt x="18164" y="0"/>
                  </a:cubicBezTo>
                  <a:cubicBezTo>
                    <a:pt x="17351" y="0"/>
                    <a:pt x="16691" y="725"/>
                    <a:pt x="16691" y="1621"/>
                  </a:cubicBezTo>
                  <a:lnTo>
                    <a:pt x="16691" y="2063"/>
                  </a:lnTo>
                  <a:lnTo>
                    <a:pt x="2409" y="7142"/>
                  </a:lnTo>
                  <a:cubicBezTo>
                    <a:pt x="2275" y="7063"/>
                    <a:pt x="2126" y="7019"/>
                    <a:pt x="1963" y="7019"/>
                  </a:cubicBezTo>
                  <a:lnTo>
                    <a:pt x="982" y="7019"/>
                  </a:lnTo>
                  <a:cubicBezTo>
                    <a:pt x="439" y="7019"/>
                    <a:pt x="0" y="7505"/>
                    <a:pt x="0" y="8100"/>
                  </a:cubicBezTo>
                  <a:lnTo>
                    <a:pt x="0" y="13502"/>
                  </a:lnTo>
                  <a:cubicBezTo>
                    <a:pt x="0" y="14095"/>
                    <a:pt x="439" y="14583"/>
                    <a:pt x="982" y="14583"/>
                  </a:cubicBezTo>
                  <a:lnTo>
                    <a:pt x="1963" y="14583"/>
                  </a:lnTo>
                  <a:cubicBezTo>
                    <a:pt x="2126" y="14583"/>
                    <a:pt x="2275" y="14533"/>
                    <a:pt x="2409" y="14458"/>
                  </a:cubicBezTo>
                  <a:lnTo>
                    <a:pt x="4721" y="15279"/>
                  </a:lnTo>
                  <a:lnTo>
                    <a:pt x="4527" y="15938"/>
                  </a:lnTo>
                  <a:cubicBezTo>
                    <a:pt x="4199" y="17077"/>
                    <a:pt x="4771" y="18294"/>
                    <a:pt x="5803" y="18656"/>
                  </a:cubicBezTo>
                  <a:lnTo>
                    <a:pt x="10949" y="20453"/>
                  </a:lnTo>
                  <a:cubicBezTo>
                    <a:pt x="11983" y="20818"/>
                    <a:pt x="13087" y="20190"/>
                    <a:pt x="13415" y="19052"/>
                  </a:cubicBezTo>
                  <a:lnTo>
                    <a:pt x="13594" y="18438"/>
                  </a:lnTo>
                  <a:lnTo>
                    <a:pt x="16691" y="19539"/>
                  </a:lnTo>
                  <a:lnTo>
                    <a:pt x="16691" y="19981"/>
                  </a:lnTo>
                  <a:cubicBezTo>
                    <a:pt x="16691" y="20875"/>
                    <a:pt x="17351" y="21600"/>
                    <a:pt x="18164" y="21600"/>
                  </a:cubicBezTo>
                  <a:cubicBezTo>
                    <a:pt x="18977" y="21600"/>
                    <a:pt x="19636" y="20875"/>
                    <a:pt x="19636" y="19981"/>
                  </a:cubicBezTo>
                  <a:lnTo>
                    <a:pt x="19636" y="14042"/>
                  </a:lnTo>
                  <a:cubicBezTo>
                    <a:pt x="20721" y="14042"/>
                    <a:pt x="21600" y="13073"/>
                    <a:pt x="21600" y="11881"/>
                  </a:cubicBezTo>
                  <a:lnTo>
                    <a:pt x="21600" y="9719"/>
                  </a:lnTo>
                  <a:cubicBezTo>
                    <a:pt x="21600" y="8523"/>
                    <a:pt x="20721" y="7560"/>
                    <a:pt x="19636" y="7560"/>
                  </a:cubicBezTo>
                </a:path>
              </a:pathLst>
            </a:custGeom>
            <a:solidFill>
              <a:srgbClr val="FFFFFF"/>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9" name="îŝḷîḓé-Freeform: Shape 25">
              <a:extLst>
                <a:ext uri="{FF2B5EF4-FFF2-40B4-BE49-F238E27FC236}">
                  <a16:creationId xmlns="" xmlns:a16="http://schemas.microsoft.com/office/drawing/2014/main" id="{9A8AD27C-80CE-4F1A-9604-A824EACD3406}"/>
                </a:ext>
              </a:extLst>
            </p:cNvPr>
            <p:cNvSpPr/>
            <p:nvPr/>
          </p:nvSpPr>
          <p:spPr>
            <a:xfrm>
              <a:off x="8203536" y="1987087"/>
              <a:ext cx="894456" cy="8662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B3EA2"/>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0" name="îŝḷîḓé-Freeform: Shape 26">
              <a:extLst>
                <a:ext uri="{FF2B5EF4-FFF2-40B4-BE49-F238E27FC236}">
                  <a16:creationId xmlns="" xmlns:a16="http://schemas.microsoft.com/office/drawing/2014/main" id="{0DB1EAD9-907E-481D-8ED8-28ECB9AE2160}"/>
                </a:ext>
              </a:extLst>
            </p:cNvPr>
            <p:cNvSpPr/>
            <p:nvPr/>
          </p:nvSpPr>
          <p:spPr>
            <a:xfrm>
              <a:off x="8480627" y="2277735"/>
              <a:ext cx="340275" cy="284896"/>
            </a:xfrm>
            <a:custGeom>
              <a:avLst/>
              <a:gdLst/>
              <a:ahLst/>
              <a:cxnLst>
                <a:cxn ang="0">
                  <a:pos x="wd2" y="hd2"/>
                </a:cxn>
                <a:cxn ang="5400000">
                  <a:pos x="wd2" y="hd2"/>
                </a:cxn>
                <a:cxn ang="10800000">
                  <a:pos x="wd2" y="hd2"/>
                </a:cxn>
                <a:cxn ang="16200000">
                  <a:pos x="wd2" y="hd2"/>
                </a:cxn>
              </a:cxnLst>
              <a:rect l="0" t="0" r="r" b="b"/>
              <a:pathLst>
                <a:path w="21600" h="21583" extrusionOk="0">
                  <a:moveTo>
                    <a:pt x="13420" y="20466"/>
                  </a:moveTo>
                  <a:lnTo>
                    <a:pt x="12629" y="20222"/>
                  </a:lnTo>
                  <a:cubicBezTo>
                    <a:pt x="13304" y="19604"/>
                    <a:pt x="13743" y="18667"/>
                    <a:pt x="13743" y="17590"/>
                  </a:cubicBezTo>
                  <a:cubicBezTo>
                    <a:pt x="13743" y="16190"/>
                    <a:pt x="13011" y="14990"/>
                    <a:pt x="11965" y="14465"/>
                  </a:cubicBezTo>
                  <a:lnTo>
                    <a:pt x="11700" y="15586"/>
                  </a:lnTo>
                  <a:cubicBezTo>
                    <a:pt x="12330" y="15963"/>
                    <a:pt x="12764" y="16716"/>
                    <a:pt x="12764" y="17590"/>
                  </a:cubicBezTo>
                  <a:cubicBezTo>
                    <a:pt x="12764" y="18298"/>
                    <a:pt x="12474" y="18925"/>
                    <a:pt x="12033" y="19336"/>
                  </a:cubicBezTo>
                  <a:lnTo>
                    <a:pt x="12295" y="18214"/>
                  </a:lnTo>
                  <a:cubicBezTo>
                    <a:pt x="12325" y="18073"/>
                    <a:pt x="12315" y="17919"/>
                    <a:pt x="12245" y="17783"/>
                  </a:cubicBezTo>
                  <a:cubicBezTo>
                    <a:pt x="12110" y="17512"/>
                    <a:pt x="11808" y="17419"/>
                    <a:pt x="11575" y="17575"/>
                  </a:cubicBezTo>
                  <a:cubicBezTo>
                    <a:pt x="11455" y="17655"/>
                    <a:pt x="11377" y="17779"/>
                    <a:pt x="11345" y="17919"/>
                  </a:cubicBezTo>
                  <a:lnTo>
                    <a:pt x="10807" y="20244"/>
                  </a:lnTo>
                  <a:cubicBezTo>
                    <a:pt x="10773" y="20385"/>
                    <a:pt x="10788" y="20540"/>
                    <a:pt x="10856" y="20675"/>
                  </a:cubicBezTo>
                  <a:cubicBezTo>
                    <a:pt x="10919" y="20800"/>
                    <a:pt x="11021" y="20887"/>
                    <a:pt x="11131" y="20928"/>
                  </a:cubicBezTo>
                  <a:lnTo>
                    <a:pt x="11126" y="20956"/>
                  </a:lnTo>
                  <a:cubicBezTo>
                    <a:pt x="11141" y="20954"/>
                    <a:pt x="11156" y="20948"/>
                    <a:pt x="11171" y="20946"/>
                  </a:cubicBezTo>
                  <a:lnTo>
                    <a:pt x="13165" y="21563"/>
                  </a:lnTo>
                  <a:cubicBezTo>
                    <a:pt x="13287" y="21600"/>
                    <a:pt x="13420" y="21587"/>
                    <a:pt x="13540" y="21507"/>
                  </a:cubicBezTo>
                  <a:cubicBezTo>
                    <a:pt x="13772" y="21351"/>
                    <a:pt x="13853" y="21002"/>
                    <a:pt x="13718" y="20731"/>
                  </a:cubicBezTo>
                  <a:cubicBezTo>
                    <a:pt x="13648" y="20594"/>
                    <a:pt x="13542" y="20504"/>
                    <a:pt x="13420" y="20466"/>
                  </a:cubicBezTo>
                  <a:moveTo>
                    <a:pt x="18634" y="7273"/>
                  </a:moveTo>
                  <a:cubicBezTo>
                    <a:pt x="18643" y="7119"/>
                    <a:pt x="18654" y="6968"/>
                    <a:pt x="18654" y="6809"/>
                  </a:cubicBezTo>
                  <a:cubicBezTo>
                    <a:pt x="18654" y="3049"/>
                    <a:pt x="16016" y="0"/>
                    <a:pt x="12764" y="0"/>
                  </a:cubicBezTo>
                  <a:cubicBezTo>
                    <a:pt x="10496" y="0"/>
                    <a:pt x="8534" y="1478"/>
                    <a:pt x="7549" y="3644"/>
                  </a:cubicBezTo>
                  <a:cubicBezTo>
                    <a:pt x="7184" y="3490"/>
                    <a:pt x="6791" y="3404"/>
                    <a:pt x="6381" y="3404"/>
                  </a:cubicBezTo>
                  <a:cubicBezTo>
                    <a:pt x="4485" y="3404"/>
                    <a:pt x="2944" y="5185"/>
                    <a:pt x="2944" y="7377"/>
                  </a:cubicBezTo>
                  <a:cubicBezTo>
                    <a:pt x="2944" y="7663"/>
                    <a:pt x="2972" y="7940"/>
                    <a:pt x="3022" y="8207"/>
                  </a:cubicBezTo>
                  <a:cubicBezTo>
                    <a:pt x="1267" y="8883"/>
                    <a:pt x="0" y="10796"/>
                    <a:pt x="0" y="13051"/>
                  </a:cubicBezTo>
                  <a:cubicBezTo>
                    <a:pt x="0" y="15869"/>
                    <a:pt x="1978" y="18158"/>
                    <a:pt x="4418" y="18158"/>
                  </a:cubicBezTo>
                  <a:lnTo>
                    <a:pt x="6381" y="18158"/>
                  </a:lnTo>
                  <a:cubicBezTo>
                    <a:pt x="6653" y="18158"/>
                    <a:pt x="6871" y="17904"/>
                    <a:pt x="6871" y="17590"/>
                  </a:cubicBezTo>
                  <a:cubicBezTo>
                    <a:pt x="6871" y="17275"/>
                    <a:pt x="6653" y="17022"/>
                    <a:pt x="6381" y="17022"/>
                  </a:cubicBezTo>
                  <a:lnTo>
                    <a:pt x="4418" y="17022"/>
                  </a:lnTo>
                  <a:cubicBezTo>
                    <a:pt x="2523" y="17022"/>
                    <a:pt x="982" y="15239"/>
                    <a:pt x="982" y="13051"/>
                  </a:cubicBezTo>
                  <a:cubicBezTo>
                    <a:pt x="982" y="11340"/>
                    <a:pt x="1927" y="9827"/>
                    <a:pt x="3334" y="9285"/>
                  </a:cubicBezTo>
                  <a:lnTo>
                    <a:pt x="4165" y="8965"/>
                  </a:lnTo>
                  <a:lnTo>
                    <a:pt x="3982" y="7971"/>
                  </a:lnTo>
                  <a:cubicBezTo>
                    <a:pt x="3947" y="7772"/>
                    <a:pt x="3925" y="7572"/>
                    <a:pt x="3925" y="7377"/>
                  </a:cubicBezTo>
                  <a:cubicBezTo>
                    <a:pt x="3925" y="5813"/>
                    <a:pt x="5027" y="4539"/>
                    <a:pt x="6381" y="4539"/>
                  </a:cubicBezTo>
                  <a:cubicBezTo>
                    <a:pt x="6663" y="4539"/>
                    <a:pt x="6939" y="4598"/>
                    <a:pt x="7214" y="4712"/>
                  </a:cubicBezTo>
                  <a:lnTo>
                    <a:pt x="8018" y="5048"/>
                  </a:lnTo>
                  <a:lnTo>
                    <a:pt x="8415" y="4173"/>
                  </a:lnTo>
                  <a:cubicBezTo>
                    <a:pt x="9269" y="2299"/>
                    <a:pt x="10934" y="1134"/>
                    <a:pt x="12764" y="1134"/>
                  </a:cubicBezTo>
                  <a:cubicBezTo>
                    <a:pt x="15470" y="1134"/>
                    <a:pt x="17672" y="3681"/>
                    <a:pt x="17672" y="6809"/>
                  </a:cubicBezTo>
                  <a:cubicBezTo>
                    <a:pt x="17672" y="6907"/>
                    <a:pt x="17663" y="7005"/>
                    <a:pt x="17660" y="7104"/>
                  </a:cubicBezTo>
                  <a:lnTo>
                    <a:pt x="17652" y="7199"/>
                  </a:lnTo>
                  <a:lnTo>
                    <a:pt x="17607" y="7999"/>
                  </a:lnTo>
                  <a:lnTo>
                    <a:pt x="18245" y="8315"/>
                  </a:lnTo>
                  <a:cubicBezTo>
                    <a:pt x="19687" y="9034"/>
                    <a:pt x="20618" y="10670"/>
                    <a:pt x="20618" y="12483"/>
                  </a:cubicBezTo>
                  <a:cubicBezTo>
                    <a:pt x="20618" y="14986"/>
                    <a:pt x="18856" y="17022"/>
                    <a:pt x="16689" y="17022"/>
                  </a:cubicBezTo>
                  <a:lnTo>
                    <a:pt x="15217" y="17022"/>
                  </a:lnTo>
                  <a:cubicBezTo>
                    <a:pt x="14946" y="17022"/>
                    <a:pt x="14726" y="17275"/>
                    <a:pt x="14726" y="17590"/>
                  </a:cubicBezTo>
                  <a:cubicBezTo>
                    <a:pt x="14726" y="17904"/>
                    <a:pt x="14946" y="18158"/>
                    <a:pt x="15217" y="18158"/>
                  </a:cubicBezTo>
                  <a:lnTo>
                    <a:pt x="16689" y="18158"/>
                  </a:lnTo>
                  <a:cubicBezTo>
                    <a:pt x="19402" y="18158"/>
                    <a:pt x="21600" y="15618"/>
                    <a:pt x="21600" y="12483"/>
                  </a:cubicBezTo>
                  <a:cubicBezTo>
                    <a:pt x="21600" y="10148"/>
                    <a:pt x="20378" y="8144"/>
                    <a:pt x="18634" y="7273"/>
                  </a:cubicBezTo>
                  <a:moveTo>
                    <a:pt x="10771" y="14522"/>
                  </a:moveTo>
                  <a:cubicBezTo>
                    <a:pt x="10709" y="14396"/>
                    <a:pt x="10611" y="14318"/>
                    <a:pt x="10503" y="14275"/>
                  </a:cubicBezTo>
                  <a:lnTo>
                    <a:pt x="10516" y="14219"/>
                  </a:lnTo>
                  <a:cubicBezTo>
                    <a:pt x="10481" y="14221"/>
                    <a:pt x="10451" y="14232"/>
                    <a:pt x="10416" y="14240"/>
                  </a:cubicBezTo>
                  <a:lnTo>
                    <a:pt x="8461" y="13636"/>
                  </a:lnTo>
                  <a:lnTo>
                    <a:pt x="8461" y="13636"/>
                  </a:lnTo>
                  <a:cubicBezTo>
                    <a:pt x="8340" y="13599"/>
                    <a:pt x="8206" y="13612"/>
                    <a:pt x="8088" y="13693"/>
                  </a:cubicBezTo>
                  <a:cubicBezTo>
                    <a:pt x="7857" y="13849"/>
                    <a:pt x="7773" y="14195"/>
                    <a:pt x="7908" y="14468"/>
                  </a:cubicBezTo>
                  <a:cubicBezTo>
                    <a:pt x="7977" y="14602"/>
                    <a:pt x="8085" y="14694"/>
                    <a:pt x="8208" y="14732"/>
                  </a:cubicBezTo>
                  <a:lnTo>
                    <a:pt x="8962" y="14964"/>
                  </a:lnTo>
                  <a:cubicBezTo>
                    <a:pt x="8291" y="15582"/>
                    <a:pt x="7852" y="16520"/>
                    <a:pt x="7852" y="17590"/>
                  </a:cubicBezTo>
                  <a:cubicBezTo>
                    <a:pt x="7852" y="19009"/>
                    <a:pt x="8603" y="20220"/>
                    <a:pt x="9667" y="20733"/>
                  </a:cubicBezTo>
                  <a:lnTo>
                    <a:pt x="9932" y="19618"/>
                  </a:lnTo>
                  <a:cubicBezTo>
                    <a:pt x="9284" y="19247"/>
                    <a:pt x="8834" y="18482"/>
                    <a:pt x="8834" y="17590"/>
                  </a:cubicBezTo>
                  <a:cubicBezTo>
                    <a:pt x="8834" y="16858"/>
                    <a:pt x="9141" y="16216"/>
                    <a:pt x="9607" y="15802"/>
                  </a:cubicBezTo>
                  <a:lnTo>
                    <a:pt x="9334" y="16986"/>
                  </a:lnTo>
                  <a:cubicBezTo>
                    <a:pt x="9302" y="17126"/>
                    <a:pt x="9315" y="17280"/>
                    <a:pt x="9382" y="17417"/>
                  </a:cubicBezTo>
                  <a:cubicBezTo>
                    <a:pt x="9519" y="17685"/>
                    <a:pt x="9817" y="17779"/>
                    <a:pt x="10053" y="17625"/>
                  </a:cubicBezTo>
                  <a:cubicBezTo>
                    <a:pt x="10170" y="17544"/>
                    <a:pt x="10250" y="17419"/>
                    <a:pt x="10281" y="17280"/>
                  </a:cubicBezTo>
                  <a:lnTo>
                    <a:pt x="10822" y="14953"/>
                  </a:lnTo>
                  <a:cubicBezTo>
                    <a:pt x="10852" y="14815"/>
                    <a:pt x="10841" y="14659"/>
                    <a:pt x="10771" y="14522"/>
                  </a:cubicBezTo>
                </a:path>
              </a:pathLst>
            </a:custGeom>
            <a:solidFill>
              <a:srgbClr val="FFFFFF"/>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2" name="îŝḷîḓé-Freeform: Shape 29">
              <a:extLst>
                <a:ext uri="{FF2B5EF4-FFF2-40B4-BE49-F238E27FC236}">
                  <a16:creationId xmlns="" xmlns:a16="http://schemas.microsoft.com/office/drawing/2014/main" id="{82A3A54B-6C36-4FE7-9729-E909AF6F8014}"/>
                </a:ext>
              </a:extLst>
            </p:cNvPr>
            <p:cNvSpPr/>
            <p:nvPr/>
          </p:nvSpPr>
          <p:spPr>
            <a:xfrm>
              <a:off x="327367" y="3425183"/>
              <a:ext cx="294137" cy="284896"/>
            </a:xfrm>
            <a:custGeom>
              <a:avLst/>
              <a:gdLst/>
              <a:ahLst/>
              <a:cxnLst>
                <a:cxn ang="0">
                  <a:pos x="wd2" y="hd2"/>
                </a:cxn>
                <a:cxn ang="5400000">
                  <a:pos x="wd2" y="hd2"/>
                </a:cxn>
                <a:cxn ang="10800000">
                  <a:pos x="wd2" y="hd2"/>
                </a:cxn>
                <a:cxn ang="16200000">
                  <a:pos x="wd2" y="hd2"/>
                </a:cxn>
              </a:cxnLst>
              <a:rect l="0" t="0" r="r" b="b"/>
              <a:pathLst>
                <a:path w="21600" h="21600" extrusionOk="0">
                  <a:moveTo>
                    <a:pt x="10802" y="20619"/>
                  </a:moveTo>
                  <a:cubicBezTo>
                    <a:pt x="5378" y="20619"/>
                    <a:pt x="979" y="16222"/>
                    <a:pt x="979" y="10802"/>
                  </a:cubicBezTo>
                  <a:cubicBezTo>
                    <a:pt x="979" y="5379"/>
                    <a:pt x="5378" y="983"/>
                    <a:pt x="10802" y="983"/>
                  </a:cubicBezTo>
                  <a:cubicBezTo>
                    <a:pt x="16224" y="983"/>
                    <a:pt x="20622" y="5379"/>
                    <a:pt x="20622" y="10802"/>
                  </a:cubicBezTo>
                  <a:cubicBezTo>
                    <a:pt x="20622" y="16222"/>
                    <a:pt x="16224" y="20619"/>
                    <a:pt x="10802" y="20619"/>
                  </a:cubicBezTo>
                  <a:moveTo>
                    <a:pt x="18283" y="18580"/>
                  </a:moveTo>
                  <a:cubicBezTo>
                    <a:pt x="20326" y="16615"/>
                    <a:pt x="21600" y="13860"/>
                    <a:pt x="21600" y="10802"/>
                  </a:cubicBezTo>
                  <a:cubicBezTo>
                    <a:pt x="21600" y="4836"/>
                    <a:pt x="16767" y="0"/>
                    <a:pt x="10802" y="0"/>
                  </a:cubicBezTo>
                  <a:cubicBezTo>
                    <a:pt x="4838" y="0"/>
                    <a:pt x="0" y="4836"/>
                    <a:pt x="0" y="10802"/>
                  </a:cubicBezTo>
                  <a:cubicBezTo>
                    <a:pt x="0" y="13860"/>
                    <a:pt x="1276" y="16615"/>
                    <a:pt x="3319" y="18580"/>
                  </a:cubicBezTo>
                  <a:lnTo>
                    <a:pt x="2108" y="20764"/>
                  </a:lnTo>
                  <a:cubicBezTo>
                    <a:pt x="2018" y="20852"/>
                    <a:pt x="1962" y="20974"/>
                    <a:pt x="1962" y="21110"/>
                  </a:cubicBezTo>
                  <a:cubicBezTo>
                    <a:pt x="1962" y="21383"/>
                    <a:pt x="2183" y="21600"/>
                    <a:pt x="2453" y="21600"/>
                  </a:cubicBezTo>
                  <a:cubicBezTo>
                    <a:pt x="2588" y="21600"/>
                    <a:pt x="2711" y="21545"/>
                    <a:pt x="2801" y="21455"/>
                  </a:cubicBezTo>
                  <a:cubicBezTo>
                    <a:pt x="2858" y="21401"/>
                    <a:pt x="2891" y="21328"/>
                    <a:pt x="2918" y="21247"/>
                  </a:cubicBezTo>
                  <a:lnTo>
                    <a:pt x="4042" y="19221"/>
                  </a:lnTo>
                  <a:cubicBezTo>
                    <a:pt x="5894" y="20707"/>
                    <a:pt x="8242" y="21600"/>
                    <a:pt x="10802" y="21600"/>
                  </a:cubicBezTo>
                  <a:cubicBezTo>
                    <a:pt x="13360" y="21600"/>
                    <a:pt x="15706" y="20707"/>
                    <a:pt x="17558" y="19221"/>
                  </a:cubicBezTo>
                  <a:lnTo>
                    <a:pt x="18684" y="21247"/>
                  </a:lnTo>
                  <a:cubicBezTo>
                    <a:pt x="18747" y="21450"/>
                    <a:pt x="18927" y="21600"/>
                    <a:pt x="19149" y="21600"/>
                  </a:cubicBezTo>
                  <a:cubicBezTo>
                    <a:pt x="19418" y="21600"/>
                    <a:pt x="19640" y="21383"/>
                    <a:pt x="19640" y="21110"/>
                  </a:cubicBezTo>
                  <a:cubicBezTo>
                    <a:pt x="19640" y="20974"/>
                    <a:pt x="19583" y="20852"/>
                    <a:pt x="19493" y="20764"/>
                  </a:cubicBezTo>
                  <a:cubicBezTo>
                    <a:pt x="19493" y="20764"/>
                    <a:pt x="18283" y="18580"/>
                    <a:pt x="18283" y="18580"/>
                  </a:cubicBezTo>
                  <a:close/>
                  <a:moveTo>
                    <a:pt x="10802" y="16690"/>
                  </a:moveTo>
                  <a:cubicBezTo>
                    <a:pt x="7548" y="16690"/>
                    <a:pt x="4908" y="14054"/>
                    <a:pt x="4908" y="10802"/>
                  </a:cubicBezTo>
                  <a:cubicBezTo>
                    <a:pt x="4908" y="7548"/>
                    <a:pt x="7548" y="4909"/>
                    <a:pt x="10802" y="4909"/>
                  </a:cubicBezTo>
                  <a:cubicBezTo>
                    <a:pt x="14052" y="4909"/>
                    <a:pt x="16692" y="7548"/>
                    <a:pt x="16692" y="10802"/>
                  </a:cubicBezTo>
                  <a:cubicBezTo>
                    <a:pt x="16692" y="14054"/>
                    <a:pt x="14052" y="16690"/>
                    <a:pt x="10802" y="16690"/>
                  </a:cubicBezTo>
                  <a:moveTo>
                    <a:pt x="10802" y="3928"/>
                  </a:moveTo>
                  <a:cubicBezTo>
                    <a:pt x="7005" y="3928"/>
                    <a:pt x="3927" y="7004"/>
                    <a:pt x="3927" y="10802"/>
                  </a:cubicBezTo>
                  <a:cubicBezTo>
                    <a:pt x="3927" y="14597"/>
                    <a:pt x="7005" y="17673"/>
                    <a:pt x="10802" y="17673"/>
                  </a:cubicBezTo>
                  <a:cubicBezTo>
                    <a:pt x="14597" y="17673"/>
                    <a:pt x="17675" y="14597"/>
                    <a:pt x="17675" y="10802"/>
                  </a:cubicBezTo>
                  <a:cubicBezTo>
                    <a:pt x="17675" y="7004"/>
                    <a:pt x="14597" y="3928"/>
                    <a:pt x="10802" y="3928"/>
                  </a:cubicBezTo>
                  <a:moveTo>
                    <a:pt x="10802" y="12764"/>
                  </a:moveTo>
                  <a:cubicBezTo>
                    <a:pt x="9716" y="12764"/>
                    <a:pt x="8838" y="11885"/>
                    <a:pt x="8838" y="10802"/>
                  </a:cubicBezTo>
                  <a:cubicBezTo>
                    <a:pt x="8838" y="9716"/>
                    <a:pt x="9716" y="8838"/>
                    <a:pt x="10802" y="8838"/>
                  </a:cubicBezTo>
                  <a:cubicBezTo>
                    <a:pt x="11886" y="8838"/>
                    <a:pt x="12763" y="9716"/>
                    <a:pt x="12763" y="10802"/>
                  </a:cubicBezTo>
                  <a:cubicBezTo>
                    <a:pt x="12763" y="11885"/>
                    <a:pt x="11886" y="12764"/>
                    <a:pt x="10802" y="12764"/>
                  </a:cubicBezTo>
                  <a:moveTo>
                    <a:pt x="10802" y="7855"/>
                  </a:moveTo>
                  <a:cubicBezTo>
                    <a:pt x="9175" y="7855"/>
                    <a:pt x="7856" y="9175"/>
                    <a:pt x="7856" y="10802"/>
                  </a:cubicBezTo>
                  <a:cubicBezTo>
                    <a:pt x="7856" y="12427"/>
                    <a:pt x="9175" y="13746"/>
                    <a:pt x="10802" y="13746"/>
                  </a:cubicBezTo>
                  <a:cubicBezTo>
                    <a:pt x="12425" y="13746"/>
                    <a:pt x="13746" y="12427"/>
                    <a:pt x="13746" y="10802"/>
                  </a:cubicBezTo>
                  <a:cubicBezTo>
                    <a:pt x="13746" y="9175"/>
                    <a:pt x="12425" y="7855"/>
                    <a:pt x="10802" y="7855"/>
                  </a:cubicBezTo>
                </a:path>
              </a:pathLst>
            </a:custGeom>
            <a:solidFill>
              <a:srgbClr val="FFFFFF"/>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5" name="îŝḷîḓé-TextBox 33">
              <a:extLst>
                <a:ext uri="{FF2B5EF4-FFF2-40B4-BE49-F238E27FC236}">
                  <a16:creationId xmlns="" xmlns:a16="http://schemas.microsoft.com/office/drawing/2014/main" id="{79786129-F8A3-48E4-8A6E-4281237A9182}"/>
                </a:ext>
              </a:extLst>
            </p:cNvPr>
            <p:cNvSpPr txBox="1">
              <a:spLocks/>
            </p:cNvSpPr>
            <p:nvPr/>
          </p:nvSpPr>
          <p:spPr>
            <a:xfrm>
              <a:off x="5735842" y="928770"/>
              <a:ext cx="2763707" cy="582386"/>
            </a:xfrm>
            <a:prstGeom prst="rect">
              <a:avLst/>
            </a:prstGeom>
          </p:spPr>
          <p:txBody>
            <a:bodyPr wrap="none" lIns="0" rIns="0" anchor="ctr">
              <a:normAutofit/>
            </a:bodyPr>
            <a:lstStyle/>
            <a:p>
              <a:pPr marL="0" lvl="0" algn="ctr"/>
              <a:r>
                <a:rPr lang="en-US" sz="1400" b="0" i="0" dirty="0">
                  <a:solidFill>
                    <a:srgbClr val="0B3EA2"/>
                  </a:solidFill>
                  <a:effectLst/>
                  <a:latin typeface="Montserrat SemiBold" panose="00000700000000000000" pitchFamily="2" charset="0"/>
                </a:rPr>
                <a:t>Limited opportunities</a:t>
              </a:r>
            </a:p>
            <a:p>
              <a:pPr marL="0" lvl="0" algn="ctr"/>
              <a:r>
                <a:rPr lang="en-US" sz="1400" b="0" i="0" dirty="0">
                  <a:solidFill>
                    <a:srgbClr val="0B3EA2"/>
                  </a:solidFill>
                  <a:effectLst/>
                  <a:latin typeface="Montserrat SemiBold" panose="00000700000000000000" pitchFamily="2" charset="0"/>
                </a:rPr>
                <a:t> for students</a:t>
              </a:r>
              <a:endParaRPr lang="en-US" sz="1400" b="1" i="0" u="none" dirty="0">
                <a:solidFill>
                  <a:srgbClr val="0B3EA2"/>
                </a:solidFill>
                <a:latin typeface="Montserrat SemiBold" panose="00000700000000000000" pitchFamily="2" charset="0"/>
              </a:endParaRPr>
            </a:p>
          </p:txBody>
        </p:sp>
        <p:sp>
          <p:nvSpPr>
            <p:cNvPr id="26" name="îŝḷîḓé-TextBox 34">
              <a:extLst>
                <a:ext uri="{FF2B5EF4-FFF2-40B4-BE49-F238E27FC236}">
                  <a16:creationId xmlns="" xmlns:a16="http://schemas.microsoft.com/office/drawing/2014/main" id="{F6CF2F8B-D7E4-4AA6-BA66-8CB6102CAED3}"/>
                </a:ext>
              </a:extLst>
            </p:cNvPr>
            <p:cNvSpPr txBox="1">
              <a:spLocks/>
            </p:cNvSpPr>
            <p:nvPr/>
          </p:nvSpPr>
          <p:spPr>
            <a:xfrm>
              <a:off x="6125023" y="2111509"/>
              <a:ext cx="2130570" cy="605950"/>
            </a:xfrm>
            <a:prstGeom prst="rect">
              <a:avLst/>
            </a:prstGeom>
          </p:spPr>
          <p:txBody>
            <a:bodyPr wrap="none" lIns="0" rIns="0" anchor="ctr">
              <a:normAutofit/>
            </a:bodyPr>
            <a:lstStyle/>
            <a:p>
              <a:pPr marL="0" lvl="0" algn="ctr"/>
              <a:r>
                <a:rPr lang="en-US" sz="1400" b="1" i="0" dirty="0">
                  <a:solidFill>
                    <a:srgbClr val="0B3EA2"/>
                  </a:solidFill>
                  <a:effectLst/>
                  <a:latin typeface="Roboto" panose="02000000000000000000" pitchFamily="2" charset="0"/>
                </a:rPr>
                <a:t>Tracking and monitoring</a:t>
              </a:r>
              <a:endParaRPr lang="en-US" sz="1400" b="1" i="0" u="none" dirty="0">
                <a:solidFill>
                  <a:srgbClr val="0B3EA2"/>
                </a:solidFill>
                <a:latin typeface="Montserrat SemiBold" panose="00000700000000000000" pitchFamily="2" charset="0"/>
              </a:endParaRPr>
            </a:p>
          </p:txBody>
        </p:sp>
        <p:sp>
          <p:nvSpPr>
            <p:cNvPr id="27" name="îŝḷîḓé-TextBox 35">
              <a:extLst>
                <a:ext uri="{FF2B5EF4-FFF2-40B4-BE49-F238E27FC236}">
                  <a16:creationId xmlns="" xmlns:a16="http://schemas.microsoft.com/office/drawing/2014/main" id="{302C4432-1C23-42A0-8E04-43090C05FEC0}"/>
                </a:ext>
              </a:extLst>
            </p:cNvPr>
            <p:cNvSpPr txBox="1">
              <a:spLocks/>
            </p:cNvSpPr>
            <p:nvPr/>
          </p:nvSpPr>
          <p:spPr>
            <a:xfrm>
              <a:off x="5864390" y="3325593"/>
              <a:ext cx="2685314" cy="594188"/>
            </a:xfrm>
            <a:prstGeom prst="rect">
              <a:avLst/>
            </a:prstGeom>
          </p:spPr>
          <p:txBody>
            <a:bodyPr wrap="none" lIns="0" rIns="0" anchor="ctr">
              <a:normAutofit/>
            </a:bodyPr>
            <a:lstStyle/>
            <a:p>
              <a:pPr marL="0" lvl="0" algn="ctr"/>
              <a:r>
                <a:rPr lang="en-US" sz="1400" b="1" i="0" dirty="0">
                  <a:solidFill>
                    <a:srgbClr val="0B3EA2"/>
                  </a:solidFill>
                  <a:effectLst/>
                  <a:latin typeface="Roboto" panose="02000000000000000000" pitchFamily="2" charset="0"/>
                </a:rPr>
                <a:t>Lack of communication</a:t>
              </a:r>
            </a:p>
            <a:p>
              <a:pPr marL="0" lvl="0" algn="ctr"/>
              <a:r>
                <a:rPr lang="en-US" sz="1400" b="1" i="0" dirty="0">
                  <a:solidFill>
                    <a:srgbClr val="0B3EA2"/>
                  </a:solidFill>
                  <a:effectLst/>
                  <a:latin typeface="Roboto" panose="02000000000000000000" pitchFamily="2" charset="0"/>
                </a:rPr>
                <a:t> and cooperation</a:t>
              </a:r>
              <a:endParaRPr lang="en-US" sz="1400" b="1" i="0" u="none" dirty="0">
                <a:solidFill>
                  <a:srgbClr val="0B3EA2"/>
                </a:solidFill>
                <a:latin typeface="Montserrat SemiBold" panose="00000700000000000000" pitchFamily="2" charset="0"/>
              </a:endParaRPr>
            </a:p>
          </p:txBody>
        </p:sp>
        <p:grpSp>
          <p:nvGrpSpPr>
            <p:cNvPr id="71" name="مجموعة 70">
              <a:extLst>
                <a:ext uri="{FF2B5EF4-FFF2-40B4-BE49-F238E27FC236}">
                  <a16:creationId xmlns="" xmlns:a16="http://schemas.microsoft.com/office/drawing/2014/main" id="{63FE0295-EDBA-2A65-22C0-C3264FE7C201}"/>
                </a:ext>
              </a:extLst>
            </p:cNvPr>
            <p:cNvGrpSpPr/>
            <p:nvPr/>
          </p:nvGrpSpPr>
          <p:grpSpPr>
            <a:xfrm>
              <a:off x="0" y="61153"/>
              <a:ext cx="9109086" cy="4775334"/>
              <a:chOff x="0" y="61153"/>
              <a:chExt cx="9109086" cy="4775334"/>
            </a:xfrm>
          </p:grpSpPr>
          <p:sp>
            <p:nvSpPr>
              <p:cNvPr id="21" name="îŝḷîḓé-Freeform: Shape 28">
                <a:extLst>
                  <a:ext uri="{FF2B5EF4-FFF2-40B4-BE49-F238E27FC236}">
                    <a16:creationId xmlns="" xmlns:a16="http://schemas.microsoft.com/office/drawing/2014/main" id="{C54E2442-29D5-4A62-A9E8-E6BF3E2B680E}"/>
                  </a:ext>
                </a:extLst>
              </p:cNvPr>
              <p:cNvSpPr/>
              <p:nvPr/>
            </p:nvSpPr>
            <p:spPr>
              <a:xfrm>
                <a:off x="8214630" y="3219823"/>
                <a:ext cx="894456" cy="8662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85000"/>
                  <a:lumOff val="15000"/>
                </a:schemeClr>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nvGrpSpPr>
              <p:cNvPr id="70" name="مجموعة 69">
                <a:extLst>
                  <a:ext uri="{FF2B5EF4-FFF2-40B4-BE49-F238E27FC236}">
                    <a16:creationId xmlns="" xmlns:a16="http://schemas.microsoft.com/office/drawing/2014/main" id="{BD371EC4-508C-5D4A-3BD4-28AD539E9A72}"/>
                  </a:ext>
                </a:extLst>
              </p:cNvPr>
              <p:cNvGrpSpPr/>
              <p:nvPr/>
            </p:nvGrpSpPr>
            <p:grpSpPr>
              <a:xfrm>
                <a:off x="0" y="61153"/>
                <a:ext cx="8854328" cy="4775334"/>
                <a:chOff x="0" y="61153"/>
                <a:chExt cx="8854328" cy="4775334"/>
              </a:xfrm>
            </p:grpSpPr>
            <p:sp>
              <p:nvSpPr>
                <p:cNvPr id="3" name="îŝḷîḓé-TextBox 4">
                  <a:extLst>
                    <a:ext uri="{FF2B5EF4-FFF2-40B4-BE49-F238E27FC236}">
                      <a16:creationId xmlns="" xmlns:a16="http://schemas.microsoft.com/office/drawing/2014/main" id="{66FB2396-5340-4C80-B175-9A3482363614}"/>
                    </a:ext>
                  </a:extLst>
                </p:cNvPr>
                <p:cNvSpPr txBox="1">
                  <a:spLocks/>
                </p:cNvSpPr>
                <p:nvPr/>
              </p:nvSpPr>
              <p:spPr>
                <a:xfrm>
                  <a:off x="612969" y="906142"/>
                  <a:ext cx="2978816" cy="720270"/>
                </a:xfrm>
                <a:prstGeom prst="rect">
                  <a:avLst/>
                </a:prstGeom>
              </p:spPr>
              <p:txBody>
                <a:bodyPr wrap="none" lIns="0" rIns="0" anchor="ctr">
                  <a:normAutofit/>
                </a:bodyPr>
                <a:lstStyle/>
                <a:p>
                  <a:pPr marL="0" lvl="0" algn="ctr"/>
                  <a:r>
                    <a:rPr lang="en-US" sz="1200" b="1" i="0" u="none" dirty="0">
                      <a:solidFill>
                        <a:srgbClr val="0B3EA2"/>
                      </a:solidFill>
                      <a:latin typeface="Montserrat SemiBold" panose="00000700000000000000" pitchFamily="2" charset="0"/>
                    </a:rPr>
                    <a:t>Manual and time-consuming</a:t>
                  </a:r>
                </a:p>
                <a:p>
                  <a:pPr marL="0" lvl="0" algn="ctr"/>
                  <a:r>
                    <a:rPr lang="en-US" sz="1200" b="1" i="0" u="none" dirty="0">
                      <a:solidFill>
                        <a:srgbClr val="0B3EA2"/>
                      </a:solidFill>
                      <a:latin typeface="Montserrat SemiBold" panose="00000700000000000000" pitchFamily="2" charset="0"/>
                    </a:rPr>
                    <a:t> processes</a:t>
                  </a:r>
                </a:p>
              </p:txBody>
            </p:sp>
            <p:sp>
              <p:nvSpPr>
                <p:cNvPr id="6" name="îŝḷîḓé-Freeform: Shape 7">
                  <a:extLst>
                    <a:ext uri="{FF2B5EF4-FFF2-40B4-BE49-F238E27FC236}">
                      <a16:creationId xmlns="" xmlns:a16="http://schemas.microsoft.com/office/drawing/2014/main" id="{6BCCB75F-8450-4F4B-832C-8BA3A8B65C5E}"/>
                    </a:ext>
                  </a:extLst>
                </p:cNvPr>
                <p:cNvSpPr/>
                <p:nvPr/>
              </p:nvSpPr>
              <p:spPr>
                <a:xfrm>
                  <a:off x="147673" y="2086605"/>
                  <a:ext cx="3610849" cy="576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466" y="21600"/>
                      </a:lnTo>
                      <a:lnTo>
                        <a:pt x="19484" y="21600"/>
                      </a:lnTo>
                      <a:lnTo>
                        <a:pt x="19484" y="21531"/>
                      </a:lnTo>
                      <a:lnTo>
                        <a:pt x="21600" y="13487"/>
                      </a:lnTo>
                      <a:lnTo>
                        <a:pt x="21600" y="9338"/>
                      </a:lnTo>
                      <a:lnTo>
                        <a:pt x="19484" y="82"/>
                      </a:lnTo>
                      <a:lnTo>
                        <a:pt x="19484" y="0"/>
                      </a:lnTo>
                      <a:cubicBezTo>
                        <a:pt x="19484" y="0"/>
                        <a:pt x="19466" y="0"/>
                        <a:pt x="19466" y="0"/>
                      </a:cubicBezTo>
                      <a:cubicBezTo>
                        <a:pt x="19428" y="0"/>
                        <a:pt x="0" y="0"/>
                        <a:pt x="0" y="0"/>
                      </a:cubicBezTo>
                      <a:close/>
                    </a:path>
                  </a:pathLst>
                </a:custGeom>
                <a:ln w="9525">
                  <a:solidFill>
                    <a:schemeClr val="tx1">
                      <a:lumMod val="75000"/>
                      <a:lumOff val="25000"/>
                    </a:schemeClr>
                  </a:solidFill>
                  <a:prstDash val="sysDot"/>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8" name="îŝḷîḓé-Freeform: Shape 9">
                  <a:extLst>
                    <a:ext uri="{FF2B5EF4-FFF2-40B4-BE49-F238E27FC236}">
                      <a16:creationId xmlns="" xmlns:a16="http://schemas.microsoft.com/office/drawing/2014/main" id="{23A19965-F1F4-44C0-8C9B-27F1418E61A2}"/>
                    </a:ext>
                  </a:extLst>
                </p:cNvPr>
                <p:cNvSpPr/>
                <p:nvPr/>
              </p:nvSpPr>
              <p:spPr>
                <a:xfrm>
                  <a:off x="162360" y="929144"/>
                  <a:ext cx="3746353" cy="808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185"/>
                      </a:lnTo>
                      <a:lnTo>
                        <a:pt x="18710" y="16185"/>
                      </a:lnTo>
                      <a:lnTo>
                        <a:pt x="21227" y="21600"/>
                      </a:lnTo>
                      <a:lnTo>
                        <a:pt x="21600" y="20001"/>
                      </a:lnTo>
                      <a:lnTo>
                        <a:pt x="18727" y="123"/>
                      </a:lnTo>
                      <a:lnTo>
                        <a:pt x="18727" y="0"/>
                      </a:lnTo>
                      <a:cubicBezTo>
                        <a:pt x="18727" y="0"/>
                        <a:pt x="18710" y="0"/>
                        <a:pt x="18710" y="0"/>
                      </a:cubicBezTo>
                      <a:cubicBezTo>
                        <a:pt x="18674" y="0"/>
                        <a:pt x="0" y="0"/>
                        <a:pt x="0" y="0"/>
                      </a:cubicBezTo>
                      <a:close/>
                    </a:path>
                  </a:pathLst>
                </a:custGeom>
                <a:ln w="9525">
                  <a:solidFill>
                    <a:schemeClr val="tx1">
                      <a:lumMod val="75000"/>
                      <a:lumOff val="25000"/>
                    </a:schemeClr>
                  </a:solidFill>
                  <a:prstDash val="sysDot"/>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0" name="îŝḷîḓé-Freeform: Shape 11">
                  <a:extLst>
                    <a:ext uri="{FF2B5EF4-FFF2-40B4-BE49-F238E27FC236}">
                      <a16:creationId xmlns="" xmlns:a16="http://schemas.microsoft.com/office/drawing/2014/main" id="{60D405E5-35C0-477F-9499-9A1FCF7ACB98}"/>
                    </a:ext>
                  </a:extLst>
                </p:cNvPr>
                <p:cNvSpPr/>
                <p:nvPr/>
              </p:nvSpPr>
              <p:spPr>
                <a:xfrm>
                  <a:off x="145167" y="3024992"/>
                  <a:ext cx="3738671" cy="808938"/>
                </a:xfrm>
                <a:custGeom>
                  <a:avLst/>
                  <a:gdLst/>
                  <a:ahLst/>
                  <a:cxnLst>
                    <a:cxn ang="0">
                      <a:pos x="wd2" y="hd2"/>
                    </a:cxn>
                    <a:cxn ang="5400000">
                      <a:pos x="wd2" y="hd2"/>
                    </a:cxn>
                    <a:cxn ang="10800000">
                      <a:pos x="wd2" y="hd2"/>
                    </a:cxn>
                    <a:cxn ang="16200000">
                      <a:pos x="wd2" y="hd2"/>
                    </a:cxn>
                  </a:cxnLst>
                  <a:rect l="0" t="0" r="r" b="b"/>
                  <a:pathLst>
                    <a:path w="21600" h="21600" extrusionOk="0">
                      <a:moveTo>
                        <a:pt x="21226" y="0"/>
                      </a:moveTo>
                      <a:lnTo>
                        <a:pt x="18706" y="5411"/>
                      </a:lnTo>
                      <a:lnTo>
                        <a:pt x="0" y="5411"/>
                      </a:lnTo>
                      <a:lnTo>
                        <a:pt x="0" y="21591"/>
                      </a:lnTo>
                      <a:cubicBezTo>
                        <a:pt x="0" y="21591"/>
                        <a:pt x="18668" y="21591"/>
                        <a:pt x="18704" y="21591"/>
                      </a:cubicBezTo>
                      <a:cubicBezTo>
                        <a:pt x="18704" y="21591"/>
                        <a:pt x="18704" y="21600"/>
                        <a:pt x="18704" y="21600"/>
                      </a:cubicBezTo>
                      <a:lnTo>
                        <a:pt x="18705" y="21591"/>
                      </a:lnTo>
                      <a:cubicBezTo>
                        <a:pt x="18705" y="21591"/>
                        <a:pt x="18722" y="21591"/>
                        <a:pt x="18722" y="21591"/>
                      </a:cubicBezTo>
                      <a:lnTo>
                        <a:pt x="18722" y="21477"/>
                      </a:lnTo>
                      <a:lnTo>
                        <a:pt x="21600" y="1599"/>
                      </a:lnTo>
                      <a:lnTo>
                        <a:pt x="21226" y="0"/>
                      </a:lnTo>
                      <a:close/>
                    </a:path>
                  </a:pathLst>
                </a:custGeom>
                <a:ln w="9525">
                  <a:solidFill>
                    <a:schemeClr val="tx1">
                      <a:lumMod val="75000"/>
                      <a:lumOff val="25000"/>
                    </a:schemeClr>
                  </a:solidFill>
                  <a:prstDash val="sysDot"/>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1" name="îŝḷîḓé-Freeform: Shape 13">
                  <a:extLst>
                    <a:ext uri="{FF2B5EF4-FFF2-40B4-BE49-F238E27FC236}">
                      <a16:creationId xmlns="" xmlns:a16="http://schemas.microsoft.com/office/drawing/2014/main" id="{ADD9E239-3782-4C4B-8E0C-4A3EBB25934B}"/>
                    </a:ext>
                  </a:extLst>
                </p:cNvPr>
                <p:cNvSpPr/>
                <p:nvPr/>
              </p:nvSpPr>
              <p:spPr>
                <a:xfrm>
                  <a:off x="1" y="796616"/>
                  <a:ext cx="894456" cy="8662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B3EA2"/>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2" name="îŝḷîḓé-Freeform: Shape 14">
                  <a:extLst>
                    <a:ext uri="{FF2B5EF4-FFF2-40B4-BE49-F238E27FC236}">
                      <a16:creationId xmlns="" xmlns:a16="http://schemas.microsoft.com/office/drawing/2014/main" id="{C7716058-03B1-46C4-8BB7-6AC38F6691D0}"/>
                    </a:ext>
                  </a:extLst>
                </p:cNvPr>
                <p:cNvSpPr/>
                <p:nvPr/>
              </p:nvSpPr>
              <p:spPr>
                <a:xfrm>
                  <a:off x="277111" y="1109915"/>
                  <a:ext cx="340235" cy="239621"/>
                </a:xfrm>
                <a:custGeom>
                  <a:avLst/>
                  <a:gdLst/>
                  <a:ahLst/>
                  <a:cxnLst>
                    <a:cxn ang="0">
                      <a:pos x="wd2" y="hd2"/>
                    </a:cxn>
                    <a:cxn ang="5400000">
                      <a:pos x="wd2" y="hd2"/>
                    </a:cxn>
                    <a:cxn ang="10800000">
                      <a:pos x="wd2" y="hd2"/>
                    </a:cxn>
                    <a:cxn ang="16200000">
                      <a:pos x="wd2" y="hd2"/>
                    </a:cxn>
                  </a:cxnLst>
                  <a:rect l="0" t="0" r="r" b="b"/>
                  <a:pathLst>
                    <a:path w="21600" h="21600" extrusionOk="0">
                      <a:moveTo>
                        <a:pt x="19925" y="4046"/>
                      </a:moveTo>
                      <a:lnTo>
                        <a:pt x="18796" y="5599"/>
                      </a:lnTo>
                      <a:cubicBezTo>
                        <a:pt x="18709" y="5715"/>
                        <a:pt x="18654" y="5887"/>
                        <a:pt x="18654" y="6073"/>
                      </a:cubicBezTo>
                      <a:cubicBezTo>
                        <a:pt x="18654" y="6444"/>
                        <a:pt x="18874" y="6748"/>
                        <a:pt x="19144" y="6748"/>
                      </a:cubicBezTo>
                      <a:cubicBezTo>
                        <a:pt x="19279" y="6748"/>
                        <a:pt x="19404" y="6670"/>
                        <a:pt x="19493" y="6551"/>
                      </a:cubicBezTo>
                      <a:lnTo>
                        <a:pt x="21455" y="3849"/>
                      </a:lnTo>
                      <a:cubicBezTo>
                        <a:pt x="21543" y="3726"/>
                        <a:pt x="21600" y="3561"/>
                        <a:pt x="21600" y="3371"/>
                      </a:cubicBezTo>
                      <a:cubicBezTo>
                        <a:pt x="21600" y="3185"/>
                        <a:pt x="21543" y="3020"/>
                        <a:pt x="21455" y="2897"/>
                      </a:cubicBezTo>
                      <a:lnTo>
                        <a:pt x="19492" y="195"/>
                      </a:lnTo>
                      <a:cubicBezTo>
                        <a:pt x="19404" y="71"/>
                        <a:pt x="19279" y="0"/>
                        <a:pt x="19144" y="0"/>
                      </a:cubicBezTo>
                      <a:cubicBezTo>
                        <a:pt x="18874" y="0"/>
                        <a:pt x="18654" y="298"/>
                        <a:pt x="18654" y="669"/>
                      </a:cubicBezTo>
                      <a:cubicBezTo>
                        <a:pt x="18654" y="861"/>
                        <a:pt x="18709" y="1026"/>
                        <a:pt x="18796" y="1149"/>
                      </a:cubicBezTo>
                      <a:lnTo>
                        <a:pt x="19925" y="2695"/>
                      </a:lnTo>
                      <a:lnTo>
                        <a:pt x="15217" y="2695"/>
                      </a:lnTo>
                      <a:cubicBezTo>
                        <a:pt x="15064" y="2695"/>
                        <a:pt x="14932" y="2798"/>
                        <a:pt x="14842" y="2954"/>
                      </a:cubicBezTo>
                      <a:lnTo>
                        <a:pt x="14837" y="2942"/>
                      </a:lnTo>
                      <a:lnTo>
                        <a:pt x="6148" y="17552"/>
                      </a:lnTo>
                      <a:lnTo>
                        <a:pt x="491" y="17552"/>
                      </a:lnTo>
                      <a:cubicBezTo>
                        <a:pt x="220" y="17552"/>
                        <a:pt x="0" y="17852"/>
                        <a:pt x="0" y="18222"/>
                      </a:cubicBezTo>
                      <a:cubicBezTo>
                        <a:pt x="0" y="18598"/>
                        <a:pt x="220" y="18898"/>
                        <a:pt x="491" y="18898"/>
                      </a:cubicBezTo>
                      <a:lnTo>
                        <a:pt x="6381" y="18898"/>
                      </a:lnTo>
                      <a:cubicBezTo>
                        <a:pt x="6534" y="18898"/>
                        <a:pt x="6666" y="18800"/>
                        <a:pt x="6756" y="18646"/>
                      </a:cubicBezTo>
                      <a:lnTo>
                        <a:pt x="6759" y="18651"/>
                      </a:lnTo>
                      <a:lnTo>
                        <a:pt x="15452" y="4046"/>
                      </a:lnTo>
                      <a:cubicBezTo>
                        <a:pt x="15452" y="4046"/>
                        <a:pt x="19925" y="4046"/>
                        <a:pt x="19925" y="4046"/>
                      </a:cubicBezTo>
                      <a:close/>
                      <a:moveTo>
                        <a:pt x="19492" y="15046"/>
                      </a:moveTo>
                      <a:cubicBezTo>
                        <a:pt x="19404" y="14923"/>
                        <a:pt x="19279" y="14852"/>
                        <a:pt x="19144" y="14852"/>
                      </a:cubicBezTo>
                      <a:cubicBezTo>
                        <a:pt x="18874" y="14852"/>
                        <a:pt x="18654" y="15150"/>
                        <a:pt x="18654" y="15520"/>
                      </a:cubicBezTo>
                      <a:cubicBezTo>
                        <a:pt x="18654" y="15713"/>
                        <a:pt x="18709" y="15878"/>
                        <a:pt x="18796" y="16001"/>
                      </a:cubicBezTo>
                      <a:lnTo>
                        <a:pt x="19925" y="17552"/>
                      </a:lnTo>
                      <a:lnTo>
                        <a:pt x="15449" y="17552"/>
                      </a:lnTo>
                      <a:lnTo>
                        <a:pt x="12384" y="12397"/>
                      </a:lnTo>
                      <a:lnTo>
                        <a:pt x="11748" y="13464"/>
                      </a:lnTo>
                      <a:lnTo>
                        <a:pt x="14837" y="18651"/>
                      </a:lnTo>
                      <a:lnTo>
                        <a:pt x="14842" y="18646"/>
                      </a:lnTo>
                      <a:cubicBezTo>
                        <a:pt x="14932" y="18800"/>
                        <a:pt x="15064" y="18898"/>
                        <a:pt x="15217" y="18898"/>
                      </a:cubicBezTo>
                      <a:lnTo>
                        <a:pt x="19925" y="18898"/>
                      </a:lnTo>
                      <a:lnTo>
                        <a:pt x="18796" y="20451"/>
                      </a:lnTo>
                      <a:cubicBezTo>
                        <a:pt x="18709" y="20567"/>
                        <a:pt x="18654" y="20739"/>
                        <a:pt x="18654" y="20924"/>
                      </a:cubicBezTo>
                      <a:cubicBezTo>
                        <a:pt x="18654" y="21295"/>
                        <a:pt x="18874" y="21600"/>
                        <a:pt x="19144" y="21600"/>
                      </a:cubicBezTo>
                      <a:cubicBezTo>
                        <a:pt x="19279" y="21600"/>
                        <a:pt x="19404" y="21522"/>
                        <a:pt x="19492" y="21403"/>
                      </a:cubicBezTo>
                      <a:lnTo>
                        <a:pt x="21455" y="18701"/>
                      </a:lnTo>
                      <a:cubicBezTo>
                        <a:pt x="21543" y="18577"/>
                        <a:pt x="21600" y="18413"/>
                        <a:pt x="21600" y="18222"/>
                      </a:cubicBezTo>
                      <a:cubicBezTo>
                        <a:pt x="21600" y="18037"/>
                        <a:pt x="21543" y="17872"/>
                        <a:pt x="21455" y="17748"/>
                      </a:cubicBezTo>
                      <a:cubicBezTo>
                        <a:pt x="21455" y="17748"/>
                        <a:pt x="19492" y="15046"/>
                        <a:pt x="19492" y="15046"/>
                      </a:cubicBezTo>
                      <a:close/>
                      <a:moveTo>
                        <a:pt x="491" y="4046"/>
                      </a:moveTo>
                      <a:lnTo>
                        <a:pt x="6148" y="4046"/>
                      </a:lnTo>
                      <a:lnTo>
                        <a:pt x="9214" y="9201"/>
                      </a:lnTo>
                      <a:lnTo>
                        <a:pt x="9847" y="8133"/>
                      </a:lnTo>
                      <a:lnTo>
                        <a:pt x="6759" y="2942"/>
                      </a:lnTo>
                      <a:lnTo>
                        <a:pt x="6756" y="2954"/>
                      </a:lnTo>
                      <a:cubicBezTo>
                        <a:pt x="6666" y="2798"/>
                        <a:pt x="6534" y="2695"/>
                        <a:pt x="6381" y="2695"/>
                      </a:cubicBezTo>
                      <a:lnTo>
                        <a:pt x="491" y="2695"/>
                      </a:lnTo>
                      <a:cubicBezTo>
                        <a:pt x="220" y="2695"/>
                        <a:pt x="0" y="3000"/>
                        <a:pt x="0" y="3371"/>
                      </a:cubicBezTo>
                      <a:cubicBezTo>
                        <a:pt x="0" y="3746"/>
                        <a:pt x="220" y="4046"/>
                        <a:pt x="491" y="4046"/>
                      </a:cubicBezTo>
                    </a:path>
                  </a:pathLst>
                </a:custGeom>
                <a:solidFill>
                  <a:srgbClr val="FFFFFF"/>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3" name="îŝḷîḓé-Freeform: Shape 16">
                  <a:extLst>
                    <a:ext uri="{FF2B5EF4-FFF2-40B4-BE49-F238E27FC236}">
                      <a16:creationId xmlns="" xmlns:a16="http://schemas.microsoft.com/office/drawing/2014/main" id="{D1D35993-A3FF-459A-A161-51AAC345F03E}"/>
                    </a:ext>
                  </a:extLst>
                </p:cNvPr>
                <p:cNvSpPr/>
                <p:nvPr/>
              </p:nvSpPr>
              <p:spPr>
                <a:xfrm>
                  <a:off x="0" y="1922393"/>
                  <a:ext cx="894456" cy="8662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85000"/>
                    <a:lumOff val="15000"/>
                  </a:schemeClr>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4" name="îŝḷîḓé-Freeform: Shape 17">
                  <a:extLst>
                    <a:ext uri="{FF2B5EF4-FFF2-40B4-BE49-F238E27FC236}">
                      <a16:creationId xmlns="" xmlns:a16="http://schemas.microsoft.com/office/drawing/2014/main" id="{54DF671B-8034-4C76-AFCA-B88976DC6E49}"/>
                    </a:ext>
                  </a:extLst>
                </p:cNvPr>
                <p:cNvSpPr/>
                <p:nvPr/>
              </p:nvSpPr>
              <p:spPr>
                <a:xfrm>
                  <a:off x="296013" y="2235679"/>
                  <a:ext cx="302430" cy="239618"/>
                </a:xfrm>
                <a:custGeom>
                  <a:avLst/>
                  <a:gdLst/>
                  <a:ahLst/>
                  <a:cxnLst>
                    <a:cxn ang="0">
                      <a:pos x="wd2" y="hd2"/>
                    </a:cxn>
                    <a:cxn ang="5400000">
                      <a:pos x="wd2" y="hd2"/>
                    </a:cxn>
                    <a:cxn ang="10800000">
                      <a:pos x="wd2" y="hd2"/>
                    </a:cxn>
                    <a:cxn ang="16200000">
                      <a:pos x="wd2" y="hd2"/>
                    </a:cxn>
                  </a:cxnLst>
                  <a:rect l="0" t="0" r="r" b="b"/>
                  <a:pathLst>
                    <a:path w="21600" h="21600" extrusionOk="0">
                      <a:moveTo>
                        <a:pt x="19637" y="20402"/>
                      </a:moveTo>
                      <a:lnTo>
                        <a:pt x="1964" y="20402"/>
                      </a:lnTo>
                      <a:cubicBezTo>
                        <a:pt x="1421" y="20402"/>
                        <a:pt x="982" y="19864"/>
                        <a:pt x="982" y="19201"/>
                      </a:cubicBezTo>
                      <a:cubicBezTo>
                        <a:pt x="982" y="18540"/>
                        <a:pt x="1421" y="18002"/>
                        <a:pt x="1964" y="18002"/>
                      </a:cubicBezTo>
                      <a:lnTo>
                        <a:pt x="19637" y="18002"/>
                      </a:lnTo>
                      <a:cubicBezTo>
                        <a:pt x="20180" y="18002"/>
                        <a:pt x="20619" y="18540"/>
                        <a:pt x="20619" y="19201"/>
                      </a:cubicBezTo>
                      <a:cubicBezTo>
                        <a:pt x="20619" y="19864"/>
                        <a:pt x="20180" y="20402"/>
                        <a:pt x="19637" y="20402"/>
                      </a:cubicBezTo>
                      <a:moveTo>
                        <a:pt x="19637" y="16801"/>
                      </a:moveTo>
                      <a:lnTo>
                        <a:pt x="1964" y="16801"/>
                      </a:lnTo>
                      <a:cubicBezTo>
                        <a:pt x="879" y="16801"/>
                        <a:pt x="0" y="17877"/>
                        <a:pt x="0" y="19201"/>
                      </a:cubicBezTo>
                      <a:cubicBezTo>
                        <a:pt x="0" y="20528"/>
                        <a:pt x="879" y="21600"/>
                        <a:pt x="1964" y="21600"/>
                      </a:cubicBezTo>
                      <a:lnTo>
                        <a:pt x="19637" y="21600"/>
                      </a:lnTo>
                      <a:cubicBezTo>
                        <a:pt x="20722" y="21600"/>
                        <a:pt x="21600" y="20528"/>
                        <a:pt x="21600" y="19201"/>
                      </a:cubicBezTo>
                      <a:cubicBezTo>
                        <a:pt x="21600" y="17877"/>
                        <a:pt x="20722" y="16801"/>
                        <a:pt x="19637" y="16801"/>
                      </a:cubicBezTo>
                      <a:moveTo>
                        <a:pt x="1964" y="1201"/>
                      </a:moveTo>
                      <a:lnTo>
                        <a:pt x="19637" y="1201"/>
                      </a:lnTo>
                      <a:cubicBezTo>
                        <a:pt x="20180" y="1201"/>
                        <a:pt x="20619" y="1736"/>
                        <a:pt x="20619" y="2399"/>
                      </a:cubicBezTo>
                      <a:cubicBezTo>
                        <a:pt x="20619" y="3063"/>
                        <a:pt x="20180" y="3599"/>
                        <a:pt x="19637" y="3599"/>
                      </a:cubicBezTo>
                      <a:lnTo>
                        <a:pt x="1964" y="3599"/>
                      </a:lnTo>
                      <a:cubicBezTo>
                        <a:pt x="1421" y="3599"/>
                        <a:pt x="982" y="3063"/>
                        <a:pt x="982" y="2399"/>
                      </a:cubicBezTo>
                      <a:cubicBezTo>
                        <a:pt x="982" y="1736"/>
                        <a:pt x="1421" y="1201"/>
                        <a:pt x="1964" y="1201"/>
                      </a:cubicBezTo>
                      <a:moveTo>
                        <a:pt x="1964" y="4799"/>
                      </a:moveTo>
                      <a:lnTo>
                        <a:pt x="19637" y="4799"/>
                      </a:lnTo>
                      <a:cubicBezTo>
                        <a:pt x="20722" y="4799"/>
                        <a:pt x="21600" y="3726"/>
                        <a:pt x="21600" y="2399"/>
                      </a:cubicBezTo>
                      <a:cubicBezTo>
                        <a:pt x="21600" y="1075"/>
                        <a:pt x="20722" y="0"/>
                        <a:pt x="19637" y="0"/>
                      </a:cubicBezTo>
                      <a:lnTo>
                        <a:pt x="1964" y="0"/>
                      </a:lnTo>
                      <a:cubicBezTo>
                        <a:pt x="879" y="0"/>
                        <a:pt x="0" y="1075"/>
                        <a:pt x="0" y="2399"/>
                      </a:cubicBezTo>
                      <a:cubicBezTo>
                        <a:pt x="0" y="3726"/>
                        <a:pt x="879" y="4799"/>
                        <a:pt x="1964" y="4799"/>
                      </a:cubicBezTo>
                      <a:moveTo>
                        <a:pt x="19637" y="12000"/>
                      </a:moveTo>
                      <a:lnTo>
                        <a:pt x="1964" y="12000"/>
                      </a:lnTo>
                      <a:cubicBezTo>
                        <a:pt x="1421" y="12000"/>
                        <a:pt x="982" y="11465"/>
                        <a:pt x="982" y="10803"/>
                      </a:cubicBezTo>
                      <a:cubicBezTo>
                        <a:pt x="982" y="10138"/>
                        <a:pt x="1421" y="9600"/>
                        <a:pt x="1964" y="9600"/>
                      </a:cubicBezTo>
                      <a:lnTo>
                        <a:pt x="19637" y="9600"/>
                      </a:lnTo>
                      <a:cubicBezTo>
                        <a:pt x="20180" y="9600"/>
                        <a:pt x="20619" y="10138"/>
                        <a:pt x="20619" y="10803"/>
                      </a:cubicBezTo>
                      <a:cubicBezTo>
                        <a:pt x="20619" y="11465"/>
                        <a:pt x="20180" y="12000"/>
                        <a:pt x="19637" y="12000"/>
                      </a:cubicBezTo>
                      <a:moveTo>
                        <a:pt x="19637" y="8401"/>
                      </a:moveTo>
                      <a:lnTo>
                        <a:pt x="1964" y="8401"/>
                      </a:lnTo>
                      <a:cubicBezTo>
                        <a:pt x="879" y="8401"/>
                        <a:pt x="0" y="9476"/>
                        <a:pt x="0" y="10803"/>
                      </a:cubicBezTo>
                      <a:cubicBezTo>
                        <a:pt x="0" y="12127"/>
                        <a:pt x="879" y="13201"/>
                        <a:pt x="1964" y="13201"/>
                      </a:cubicBezTo>
                      <a:lnTo>
                        <a:pt x="19637" y="13201"/>
                      </a:lnTo>
                      <a:cubicBezTo>
                        <a:pt x="20722" y="13201"/>
                        <a:pt x="21600" y="12127"/>
                        <a:pt x="21600" y="10803"/>
                      </a:cubicBezTo>
                      <a:cubicBezTo>
                        <a:pt x="21600" y="9476"/>
                        <a:pt x="20722" y="8401"/>
                        <a:pt x="19637" y="8401"/>
                      </a:cubicBezTo>
                    </a:path>
                  </a:pathLst>
                </a:custGeom>
                <a:solidFill>
                  <a:srgbClr val="FFFFFF"/>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5" name="îŝḷîḓé-Freeform: Shape 19">
                  <a:extLst>
                    <a:ext uri="{FF2B5EF4-FFF2-40B4-BE49-F238E27FC236}">
                      <a16:creationId xmlns="" xmlns:a16="http://schemas.microsoft.com/office/drawing/2014/main" id="{EDAFA999-A3A8-439C-93C4-5B8DC8C06E43}"/>
                    </a:ext>
                  </a:extLst>
                </p:cNvPr>
                <p:cNvSpPr/>
                <p:nvPr/>
              </p:nvSpPr>
              <p:spPr>
                <a:xfrm>
                  <a:off x="17115" y="3134520"/>
                  <a:ext cx="894456" cy="8662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B3EA2"/>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3" name="îŝḷîḓé-TextBox 31">
                  <a:extLst>
                    <a:ext uri="{FF2B5EF4-FFF2-40B4-BE49-F238E27FC236}">
                      <a16:creationId xmlns="" xmlns:a16="http://schemas.microsoft.com/office/drawing/2014/main" id="{572B4AD2-0672-40D6-8FB3-EE685251B348}"/>
                    </a:ext>
                  </a:extLst>
                </p:cNvPr>
                <p:cNvSpPr txBox="1">
                  <a:spLocks/>
                </p:cNvSpPr>
                <p:nvPr/>
              </p:nvSpPr>
              <p:spPr>
                <a:xfrm>
                  <a:off x="867944" y="2078428"/>
                  <a:ext cx="2324128" cy="562257"/>
                </a:xfrm>
                <a:prstGeom prst="rect">
                  <a:avLst/>
                </a:prstGeom>
              </p:spPr>
              <p:txBody>
                <a:bodyPr wrap="none" lIns="0" rIns="0" anchor="ctr">
                  <a:normAutofit/>
                </a:bodyPr>
                <a:lstStyle/>
                <a:p>
                  <a:pPr marL="0" lvl="0" algn="ctr"/>
                  <a:r>
                    <a:rPr lang="en-US" sz="1400" b="1" i="0" u="none" dirty="0">
                      <a:solidFill>
                        <a:srgbClr val="0B3EA2"/>
                      </a:solidFill>
                      <a:latin typeface="Montserrat SemiBold" panose="00000700000000000000" pitchFamily="2" charset="0"/>
                    </a:rPr>
                    <a:t> Unstructured </a:t>
                  </a:r>
                </a:p>
                <a:p>
                  <a:pPr marL="0" lvl="0" algn="ctr"/>
                  <a:r>
                    <a:rPr lang="en-US" sz="1400" b="1" i="0" u="none" dirty="0">
                      <a:solidFill>
                        <a:srgbClr val="0B3EA2"/>
                      </a:solidFill>
                      <a:latin typeface="Montserrat SemiBold" panose="00000700000000000000" pitchFamily="2" charset="0"/>
                    </a:rPr>
                    <a:t>data management</a:t>
                  </a:r>
                  <a:endParaRPr lang="en-US" sz="1260" b="0" i="0" u="none" dirty="0">
                    <a:solidFill>
                      <a:srgbClr val="0B3EA2"/>
                    </a:solidFill>
                    <a:latin typeface="Montserrat SemiBold" panose="00000700000000000000" pitchFamily="2" charset="0"/>
                  </a:endParaRPr>
                </a:p>
              </p:txBody>
            </p:sp>
            <p:sp>
              <p:nvSpPr>
                <p:cNvPr id="24" name="îŝḷîḓé-TextBox 32">
                  <a:extLst>
                    <a:ext uri="{FF2B5EF4-FFF2-40B4-BE49-F238E27FC236}">
                      <a16:creationId xmlns="" xmlns:a16="http://schemas.microsoft.com/office/drawing/2014/main" id="{F4546765-A10B-4B4F-9EF1-41C7CA4962F7}"/>
                    </a:ext>
                  </a:extLst>
                </p:cNvPr>
                <p:cNvSpPr txBox="1">
                  <a:spLocks/>
                </p:cNvSpPr>
                <p:nvPr/>
              </p:nvSpPr>
              <p:spPr>
                <a:xfrm>
                  <a:off x="935352" y="3219823"/>
                  <a:ext cx="2340506" cy="614109"/>
                </a:xfrm>
                <a:prstGeom prst="rect">
                  <a:avLst/>
                </a:prstGeom>
              </p:spPr>
              <p:txBody>
                <a:bodyPr wrap="none" lIns="0" rIns="0" anchor="ctr">
                  <a:normAutofit/>
                </a:bodyPr>
                <a:lstStyle/>
                <a:p>
                  <a:pPr marL="0" lvl="0" algn="ctr"/>
                  <a:r>
                    <a:rPr lang="en-US" sz="1260" b="1" i="0" u="none" dirty="0">
                      <a:solidFill>
                        <a:srgbClr val="0B3EA2"/>
                      </a:solidFill>
                      <a:latin typeface="Montserrat SemiBold" panose="00000700000000000000" pitchFamily="2" charset="0"/>
                    </a:rPr>
                    <a:t>Outdated Training </a:t>
                  </a:r>
                </a:p>
                <a:p>
                  <a:pPr marL="0" lvl="0" algn="ctr"/>
                  <a:r>
                    <a:rPr lang="en-US" sz="1260" b="1" i="0" u="none" dirty="0">
                      <a:solidFill>
                        <a:srgbClr val="0B3EA2"/>
                      </a:solidFill>
                      <a:latin typeface="Montserrat SemiBold" panose="00000700000000000000" pitchFamily="2" charset="0"/>
                    </a:rPr>
                    <a:t>Program Information</a:t>
                  </a:r>
                </a:p>
              </p:txBody>
            </p:sp>
            <p:sp>
              <p:nvSpPr>
                <p:cNvPr id="68" name="îŝḷîḓé-Freeform: Shape 20">
                  <a:extLst>
                    <a:ext uri="{FF2B5EF4-FFF2-40B4-BE49-F238E27FC236}">
                      <a16:creationId xmlns="" xmlns:a16="http://schemas.microsoft.com/office/drawing/2014/main" id="{2339E7BA-ADB9-ECA2-93D8-6C0D7CB75B26}"/>
                    </a:ext>
                  </a:extLst>
                </p:cNvPr>
                <p:cNvSpPr/>
                <p:nvPr/>
              </p:nvSpPr>
              <p:spPr>
                <a:xfrm>
                  <a:off x="6591775" y="4464550"/>
                  <a:ext cx="384940" cy="371937"/>
                </a:xfrm>
                <a:custGeom>
                  <a:avLst/>
                  <a:gdLst/>
                  <a:ahLst/>
                  <a:cxnLst>
                    <a:cxn ang="0">
                      <a:pos x="wd2" y="hd2"/>
                    </a:cxn>
                    <a:cxn ang="5400000">
                      <a:pos x="wd2" y="hd2"/>
                    </a:cxn>
                    <a:cxn ang="10800000">
                      <a:pos x="wd2" y="hd2"/>
                    </a:cxn>
                    <a:cxn ang="16200000">
                      <a:pos x="wd2" y="hd2"/>
                    </a:cxn>
                  </a:cxnLst>
                  <a:rect l="0" t="0" r="r" b="b"/>
                  <a:pathLst>
                    <a:path w="21600" h="21600" extrusionOk="0">
                      <a:moveTo>
                        <a:pt x="17658" y="8341"/>
                      </a:moveTo>
                      <a:cubicBezTo>
                        <a:pt x="17614" y="6914"/>
                        <a:pt x="17383" y="5575"/>
                        <a:pt x="17008" y="4409"/>
                      </a:cubicBezTo>
                      <a:cubicBezTo>
                        <a:pt x="17544" y="4131"/>
                        <a:pt x="18018" y="3798"/>
                        <a:pt x="18435" y="3427"/>
                      </a:cubicBezTo>
                      <a:cubicBezTo>
                        <a:pt x="19673" y="4724"/>
                        <a:pt x="20474" y="6437"/>
                        <a:pt x="20593" y="8341"/>
                      </a:cubicBezTo>
                      <a:cubicBezTo>
                        <a:pt x="20593" y="8341"/>
                        <a:pt x="17658" y="8341"/>
                        <a:pt x="17658" y="8341"/>
                      </a:cubicBezTo>
                      <a:close/>
                      <a:moveTo>
                        <a:pt x="15485" y="1480"/>
                      </a:moveTo>
                      <a:cubicBezTo>
                        <a:pt x="16306" y="1785"/>
                        <a:pt x="17058" y="2226"/>
                        <a:pt x="17724" y="2771"/>
                      </a:cubicBezTo>
                      <a:cubicBezTo>
                        <a:pt x="17412" y="3037"/>
                        <a:pt x="17057" y="3277"/>
                        <a:pt x="16665" y="3487"/>
                      </a:cubicBezTo>
                      <a:cubicBezTo>
                        <a:pt x="16337" y="2707"/>
                        <a:pt x="15939" y="2028"/>
                        <a:pt x="15485" y="1480"/>
                      </a:cubicBezTo>
                      <a:moveTo>
                        <a:pt x="12764" y="0"/>
                      </a:moveTo>
                      <a:cubicBezTo>
                        <a:pt x="9920" y="0"/>
                        <a:pt x="7396" y="1350"/>
                        <a:pt x="5780" y="3438"/>
                      </a:cubicBezTo>
                      <a:cubicBezTo>
                        <a:pt x="6514" y="3199"/>
                        <a:pt x="7287" y="3044"/>
                        <a:pt x="8086" y="2984"/>
                      </a:cubicBezTo>
                      <a:cubicBezTo>
                        <a:pt x="7991" y="2912"/>
                        <a:pt x="7892" y="2846"/>
                        <a:pt x="7804" y="2771"/>
                      </a:cubicBezTo>
                      <a:cubicBezTo>
                        <a:pt x="8469" y="2226"/>
                        <a:pt x="9221" y="1785"/>
                        <a:pt x="10042" y="1480"/>
                      </a:cubicBezTo>
                      <a:cubicBezTo>
                        <a:pt x="9694" y="1902"/>
                        <a:pt x="9380" y="2399"/>
                        <a:pt x="9104" y="2957"/>
                      </a:cubicBezTo>
                      <a:cubicBezTo>
                        <a:pt x="9451" y="2969"/>
                        <a:pt x="9793" y="2996"/>
                        <a:pt x="10131" y="3041"/>
                      </a:cubicBezTo>
                      <a:cubicBezTo>
                        <a:pt x="10712" y="1983"/>
                        <a:pt x="11449" y="1264"/>
                        <a:pt x="12269" y="1057"/>
                      </a:cubicBezTo>
                      <a:lnTo>
                        <a:pt x="12269" y="3573"/>
                      </a:lnTo>
                      <a:cubicBezTo>
                        <a:pt x="12607" y="3700"/>
                        <a:pt x="12937" y="3846"/>
                        <a:pt x="13258" y="4005"/>
                      </a:cubicBezTo>
                      <a:lnTo>
                        <a:pt x="13258" y="1057"/>
                      </a:lnTo>
                      <a:cubicBezTo>
                        <a:pt x="14283" y="1315"/>
                        <a:pt x="15181" y="2361"/>
                        <a:pt x="15801" y="3885"/>
                      </a:cubicBezTo>
                      <a:cubicBezTo>
                        <a:pt x="15208" y="4105"/>
                        <a:pt x="14555" y="4259"/>
                        <a:pt x="13865" y="4344"/>
                      </a:cubicBezTo>
                      <a:cubicBezTo>
                        <a:pt x="14263" y="4581"/>
                        <a:pt x="14647" y="4841"/>
                        <a:pt x="15006" y="5129"/>
                      </a:cubicBezTo>
                      <a:cubicBezTo>
                        <a:pt x="15391" y="5042"/>
                        <a:pt x="15767" y="4934"/>
                        <a:pt x="16122" y="4802"/>
                      </a:cubicBezTo>
                      <a:cubicBezTo>
                        <a:pt x="16297" y="5380"/>
                        <a:pt x="16431" y="6009"/>
                        <a:pt x="16527" y="6669"/>
                      </a:cubicBezTo>
                      <a:cubicBezTo>
                        <a:pt x="17157" y="7465"/>
                        <a:pt x="17663" y="8364"/>
                        <a:pt x="18026" y="9331"/>
                      </a:cubicBezTo>
                      <a:lnTo>
                        <a:pt x="20593" y="9331"/>
                      </a:lnTo>
                      <a:cubicBezTo>
                        <a:pt x="20478" y="11171"/>
                        <a:pt x="19721" y="12836"/>
                        <a:pt x="18551" y="14114"/>
                      </a:cubicBezTo>
                      <a:cubicBezTo>
                        <a:pt x="18470" y="14700"/>
                        <a:pt x="18342" y="15273"/>
                        <a:pt x="18162" y="15820"/>
                      </a:cubicBezTo>
                      <a:cubicBezTo>
                        <a:pt x="20250" y="14204"/>
                        <a:pt x="21600" y="11681"/>
                        <a:pt x="21600" y="8835"/>
                      </a:cubicBezTo>
                      <a:cubicBezTo>
                        <a:pt x="21600" y="3955"/>
                        <a:pt x="17644" y="0"/>
                        <a:pt x="12764" y="0"/>
                      </a:cubicBezTo>
                      <a:moveTo>
                        <a:pt x="13731" y="12270"/>
                      </a:moveTo>
                      <a:cubicBezTo>
                        <a:pt x="13687" y="10842"/>
                        <a:pt x="13456" y="9503"/>
                        <a:pt x="13081" y="8334"/>
                      </a:cubicBezTo>
                      <a:cubicBezTo>
                        <a:pt x="13616" y="8056"/>
                        <a:pt x="14091" y="7726"/>
                        <a:pt x="14507" y="7355"/>
                      </a:cubicBezTo>
                      <a:cubicBezTo>
                        <a:pt x="15745" y="8649"/>
                        <a:pt x="16547" y="10365"/>
                        <a:pt x="16665" y="12270"/>
                      </a:cubicBezTo>
                      <a:cubicBezTo>
                        <a:pt x="16665" y="12270"/>
                        <a:pt x="13731" y="12270"/>
                        <a:pt x="13731" y="12270"/>
                      </a:cubicBezTo>
                      <a:close/>
                      <a:moveTo>
                        <a:pt x="14507" y="18175"/>
                      </a:moveTo>
                      <a:cubicBezTo>
                        <a:pt x="14091" y="17804"/>
                        <a:pt x="13616" y="17469"/>
                        <a:pt x="13081" y="17192"/>
                      </a:cubicBezTo>
                      <a:cubicBezTo>
                        <a:pt x="13456" y="16027"/>
                        <a:pt x="13687" y="14688"/>
                        <a:pt x="13731" y="13259"/>
                      </a:cubicBezTo>
                      <a:lnTo>
                        <a:pt x="16665" y="13259"/>
                      </a:lnTo>
                      <a:cubicBezTo>
                        <a:pt x="16547" y="15164"/>
                        <a:pt x="15745" y="16878"/>
                        <a:pt x="14507" y="18175"/>
                      </a:cubicBezTo>
                      <a:moveTo>
                        <a:pt x="11558" y="20116"/>
                      </a:moveTo>
                      <a:cubicBezTo>
                        <a:pt x="12011" y="19572"/>
                        <a:pt x="12409" y="18894"/>
                        <a:pt x="12738" y="18113"/>
                      </a:cubicBezTo>
                      <a:cubicBezTo>
                        <a:pt x="13130" y="18325"/>
                        <a:pt x="13485" y="18564"/>
                        <a:pt x="13796" y="18829"/>
                      </a:cubicBezTo>
                      <a:cubicBezTo>
                        <a:pt x="13130" y="19374"/>
                        <a:pt x="12379" y="19817"/>
                        <a:pt x="11558" y="20116"/>
                      </a:cubicBezTo>
                      <a:moveTo>
                        <a:pt x="9331" y="20543"/>
                      </a:moveTo>
                      <a:lnTo>
                        <a:pt x="9331" y="17202"/>
                      </a:lnTo>
                      <a:cubicBezTo>
                        <a:pt x="10246" y="17252"/>
                        <a:pt x="11108" y="17427"/>
                        <a:pt x="11874" y="17717"/>
                      </a:cubicBezTo>
                      <a:cubicBezTo>
                        <a:pt x="11255" y="19236"/>
                        <a:pt x="10355" y="20288"/>
                        <a:pt x="9331" y="20543"/>
                      </a:cubicBezTo>
                      <a:moveTo>
                        <a:pt x="9331" y="13259"/>
                      </a:moveTo>
                      <a:lnTo>
                        <a:pt x="12749" y="13259"/>
                      </a:lnTo>
                      <a:cubicBezTo>
                        <a:pt x="12709" y="14550"/>
                        <a:pt x="12510" y="15752"/>
                        <a:pt x="12195" y="16798"/>
                      </a:cubicBezTo>
                      <a:cubicBezTo>
                        <a:pt x="11326" y="16471"/>
                        <a:pt x="10357" y="16273"/>
                        <a:pt x="9331" y="16222"/>
                      </a:cubicBezTo>
                      <a:cubicBezTo>
                        <a:pt x="9331" y="16222"/>
                        <a:pt x="9331" y="13259"/>
                        <a:pt x="9331" y="13259"/>
                      </a:cubicBezTo>
                      <a:close/>
                      <a:moveTo>
                        <a:pt x="9331" y="9305"/>
                      </a:moveTo>
                      <a:cubicBezTo>
                        <a:pt x="10357" y="9256"/>
                        <a:pt x="11326" y="9057"/>
                        <a:pt x="12195" y="8727"/>
                      </a:cubicBezTo>
                      <a:cubicBezTo>
                        <a:pt x="12510" y="9778"/>
                        <a:pt x="12709" y="10977"/>
                        <a:pt x="12749" y="12270"/>
                      </a:cubicBezTo>
                      <a:lnTo>
                        <a:pt x="9331" y="12270"/>
                      </a:lnTo>
                      <a:cubicBezTo>
                        <a:pt x="9331" y="12270"/>
                        <a:pt x="9331" y="9305"/>
                        <a:pt x="9331" y="9305"/>
                      </a:cubicBezTo>
                      <a:close/>
                      <a:moveTo>
                        <a:pt x="9331" y="4982"/>
                      </a:moveTo>
                      <a:cubicBezTo>
                        <a:pt x="10355" y="5242"/>
                        <a:pt x="11255" y="6291"/>
                        <a:pt x="11874" y="7809"/>
                      </a:cubicBezTo>
                      <a:cubicBezTo>
                        <a:pt x="11108" y="8101"/>
                        <a:pt x="10246" y="8274"/>
                        <a:pt x="9331" y="8326"/>
                      </a:cubicBezTo>
                      <a:cubicBezTo>
                        <a:pt x="9331" y="8326"/>
                        <a:pt x="9331" y="4982"/>
                        <a:pt x="9331" y="4982"/>
                      </a:cubicBezTo>
                      <a:close/>
                      <a:moveTo>
                        <a:pt x="13796" y="6695"/>
                      </a:moveTo>
                      <a:cubicBezTo>
                        <a:pt x="13485" y="6965"/>
                        <a:pt x="13130" y="7202"/>
                        <a:pt x="12738" y="7411"/>
                      </a:cubicBezTo>
                      <a:cubicBezTo>
                        <a:pt x="12409" y="6636"/>
                        <a:pt x="12011" y="5953"/>
                        <a:pt x="11557" y="5410"/>
                      </a:cubicBezTo>
                      <a:cubicBezTo>
                        <a:pt x="12379" y="5713"/>
                        <a:pt x="13130" y="6153"/>
                        <a:pt x="13796" y="6695"/>
                      </a:cubicBezTo>
                      <a:moveTo>
                        <a:pt x="8342" y="8326"/>
                      </a:moveTo>
                      <a:cubicBezTo>
                        <a:pt x="7428" y="8274"/>
                        <a:pt x="6565" y="8101"/>
                        <a:pt x="5798" y="7809"/>
                      </a:cubicBezTo>
                      <a:cubicBezTo>
                        <a:pt x="6419" y="6291"/>
                        <a:pt x="7318" y="5242"/>
                        <a:pt x="8342" y="4982"/>
                      </a:cubicBezTo>
                      <a:cubicBezTo>
                        <a:pt x="8342" y="4982"/>
                        <a:pt x="8342" y="8326"/>
                        <a:pt x="8342" y="8326"/>
                      </a:cubicBezTo>
                      <a:close/>
                      <a:moveTo>
                        <a:pt x="8342" y="12270"/>
                      </a:moveTo>
                      <a:lnTo>
                        <a:pt x="4924" y="12270"/>
                      </a:lnTo>
                      <a:cubicBezTo>
                        <a:pt x="4964" y="10977"/>
                        <a:pt x="5163" y="9778"/>
                        <a:pt x="5478" y="8727"/>
                      </a:cubicBezTo>
                      <a:cubicBezTo>
                        <a:pt x="6347" y="9057"/>
                        <a:pt x="7317" y="9256"/>
                        <a:pt x="8342" y="9305"/>
                      </a:cubicBezTo>
                      <a:cubicBezTo>
                        <a:pt x="8342" y="9305"/>
                        <a:pt x="8342" y="12270"/>
                        <a:pt x="8342" y="12270"/>
                      </a:cubicBezTo>
                      <a:close/>
                      <a:moveTo>
                        <a:pt x="8342" y="16222"/>
                      </a:moveTo>
                      <a:cubicBezTo>
                        <a:pt x="7317" y="16273"/>
                        <a:pt x="6347" y="16471"/>
                        <a:pt x="5478" y="16798"/>
                      </a:cubicBezTo>
                      <a:cubicBezTo>
                        <a:pt x="5163" y="15752"/>
                        <a:pt x="4964" y="14550"/>
                        <a:pt x="4924" y="13259"/>
                      </a:cubicBezTo>
                      <a:lnTo>
                        <a:pt x="8342" y="13259"/>
                      </a:lnTo>
                      <a:cubicBezTo>
                        <a:pt x="8342" y="13259"/>
                        <a:pt x="8342" y="16222"/>
                        <a:pt x="8342" y="16222"/>
                      </a:cubicBezTo>
                      <a:close/>
                      <a:moveTo>
                        <a:pt x="8342" y="20543"/>
                      </a:moveTo>
                      <a:cubicBezTo>
                        <a:pt x="7318" y="20288"/>
                        <a:pt x="6419" y="19236"/>
                        <a:pt x="5798" y="17717"/>
                      </a:cubicBezTo>
                      <a:cubicBezTo>
                        <a:pt x="6565" y="17427"/>
                        <a:pt x="7428" y="17252"/>
                        <a:pt x="8342" y="17202"/>
                      </a:cubicBezTo>
                      <a:cubicBezTo>
                        <a:pt x="8342" y="17202"/>
                        <a:pt x="8342" y="20543"/>
                        <a:pt x="8342" y="20543"/>
                      </a:cubicBezTo>
                      <a:close/>
                      <a:moveTo>
                        <a:pt x="3877" y="18829"/>
                      </a:moveTo>
                      <a:cubicBezTo>
                        <a:pt x="4188" y="18564"/>
                        <a:pt x="4543" y="18325"/>
                        <a:pt x="4935" y="18113"/>
                      </a:cubicBezTo>
                      <a:cubicBezTo>
                        <a:pt x="5264" y="18894"/>
                        <a:pt x="5661" y="19572"/>
                        <a:pt x="6115" y="20116"/>
                      </a:cubicBezTo>
                      <a:cubicBezTo>
                        <a:pt x="5294" y="19817"/>
                        <a:pt x="4542" y="19374"/>
                        <a:pt x="3877" y="18829"/>
                      </a:cubicBezTo>
                      <a:moveTo>
                        <a:pt x="1007" y="13259"/>
                      </a:moveTo>
                      <a:lnTo>
                        <a:pt x="3942" y="13259"/>
                      </a:lnTo>
                      <a:cubicBezTo>
                        <a:pt x="3985" y="14688"/>
                        <a:pt x="4217" y="16027"/>
                        <a:pt x="4591" y="17192"/>
                      </a:cubicBezTo>
                      <a:cubicBezTo>
                        <a:pt x="4058" y="17469"/>
                        <a:pt x="3583" y="17804"/>
                        <a:pt x="3165" y="18175"/>
                      </a:cubicBezTo>
                      <a:cubicBezTo>
                        <a:pt x="1927" y="16878"/>
                        <a:pt x="1126" y="15164"/>
                        <a:pt x="1007" y="13259"/>
                      </a:cubicBezTo>
                      <a:moveTo>
                        <a:pt x="3165" y="7355"/>
                      </a:moveTo>
                      <a:cubicBezTo>
                        <a:pt x="3583" y="7726"/>
                        <a:pt x="4058" y="8056"/>
                        <a:pt x="4591" y="8334"/>
                      </a:cubicBezTo>
                      <a:cubicBezTo>
                        <a:pt x="4217" y="9503"/>
                        <a:pt x="3985" y="10842"/>
                        <a:pt x="3942" y="12270"/>
                      </a:cubicBezTo>
                      <a:lnTo>
                        <a:pt x="1007" y="12270"/>
                      </a:lnTo>
                      <a:cubicBezTo>
                        <a:pt x="1126" y="10365"/>
                        <a:pt x="1927" y="8649"/>
                        <a:pt x="3165" y="7355"/>
                      </a:cubicBezTo>
                      <a:moveTo>
                        <a:pt x="6115" y="5410"/>
                      </a:moveTo>
                      <a:cubicBezTo>
                        <a:pt x="5661" y="5953"/>
                        <a:pt x="5264" y="6636"/>
                        <a:pt x="4935" y="7411"/>
                      </a:cubicBezTo>
                      <a:cubicBezTo>
                        <a:pt x="4543" y="7202"/>
                        <a:pt x="4188" y="6965"/>
                        <a:pt x="3877" y="6695"/>
                      </a:cubicBezTo>
                      <a:cubicBezTo>
                        <a:pt x="4542" y="6153"/>
                        <a:pt x="5294" y="5713"/>
                        <a:pt x="6115" y="5410"/>
                      </a:cubicBezTo>
                      <a:moveTo>
                        <a:pt x="8836" y="3930"/>
                      </a:moveTo>
                      <a:cubicBezTo>
                        <a:pt x="3956" y="3930"/>
                        <a:pt x="0" y="7884"/>
                        <a:pt x="0" y="12765"/>
                      </a:cubicBezTo>
                      <a:cubicBezTo>
                        <a:pt x="0" y="17645"/>
                        <a:pt x="3956" y="21600"/>
                        <a:pt x="8836" y="21600"/>
                      </a:cubicBezTo>
                      <a:cubicBezTo>
                        <a:pt x="13716" y="21600"/>
                        <a:pt x="17673" y="17645"/>
                        <a:pt x="17673" y="12765"/>
                      </a:cubicBezTo>
                      <a:cubicBezTo>
                        <a:pt x="17673" y="7884"/>
                        <a:pt x="13716" y="3930"/>
                        <a:pt x="8836" y="3930"/>
                      </a:cubicBezTo>
                    </a:path>
                  </a:pathLst>
                </a:custGeom>
                <a:solidFill>
                  <a:srgbClr val="FFFFFF"/>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9" name="îŝḷîḓé-Freeform: Shape 20">
                  <a:extLst>
                    <a:ext uri="{FF2B5EF4-FFF2-40B4-BE49-F238E27FC236}">
                      <a16:creationId xmlns="" xmlns:a16="http://schemas.microsoft.com/office/drawing/2014/main" id="{1773F012-1EE1-73B8-0E43-3ACB0B438399}"/>
                    </a:ext>
                  </a:extLst>
                </p:cNvPr>
                <p:cNvSpPr/>
                <p:nvPr/>
              </p:nvSpPr>
              <p:spPr>
                <a:xfrm>
                  <a:off x="8469388" y="3444440"/>
                  <a:ext cx="384940" cy="371937"/>
                </a:xfrm>
                <a:custGeom>
                  <a:avLst/>
                  <a:gdLst/>
                  <a:ahLst/>
                  <a:cxnLst>
                    <a:cxn ang="0">
                      <a:pos x="wd2" y="hd2"/>
                    </a:cxn>
                    <a:cxn ang="5400000">
                      <a:pos x="wd2" y="hd2"/>
                    </a:cxn>
                    <a:cxn ang="10800000">
                      <a:pos x="wd2" y="hd2"/>
                    </a:cxn>
                    <a:cxn ang="16200000">
                      <a:pos x="wd2" y="hd2"/>
                    </a:cxn>
                  </a:cxnLst>
                  <a:rect l="0" t="0" r="r" b="b"/>
                  <a:pathLst>
                    <a:path w="21600" h="21600" extrusionOk="0">
                      <a:moveTo>
                        <a:pt x="17658" y="8341"/>
                      </a:moveTo>
                      <a:cubicBezTo>
                        <a:pt x="17614" y="6914"/>
                        <a:pt x="17383" y="5575"/>
                        <a:pt x="17008" y="4409"/>
                      </a:cubicBezTo>
                      <a:cubicBezTo>
                        <a:pt x="17544" y="4131"/>
                        <a:pt x="18018" y="3798"/>
                        <a:pt x="18435" y="3427"/>
                      </a:cubicBezTo>
                      <a:cubicBezTo>
                        <a:pt x="19673" y="4724"/>
                        <a:pt x="20474" y="6437"/>
                        <a:pt x="20593" y="8341"/>
                      </a:cubicBezTo>
                      <a:cubicBezTo>
                        <a:pt x="20593" y="8341"/>
                        <a:pt x="17658" y="8341"/>
                        <a:pt x="17658" y="8341"/>
                      </a:cubicBezTo>
                      <a:close/>
                      <a:moveTo>
                        <a:pt x="15485" y="1480"/>
                      </a:moveTo>
                      <a:cubicBezTo>
                        <a:pt x="16306" y="1785"/>
                        <a:pt x="17058" y="2226"/>
                        <a:pt x="17724" y="2771"/>
                      </a:cubicBezTo>
                      <a:cubicBezTo>
                        <a:pt x="17412" y="3037"/>
                        <a:pt x="17057" y="3277"/>
                        <a:pt x="16665" y="3487"/>
                      </a:cubicBezTo>
                      <a:cubicBezTo>
                        <a:pt x="16337" y="2707"/>
                        <a:pt x="15939" y="2028"/>
                        <a:pt x="15485" y="1480"/>
                      </a:cubicBezTo>
                      <a:moveTo>
                        <a:pt x="12764" y="0"/>
                      </a:moveTo>
                      <a:cubicBezTo>
                        <a:pt x="9920" y="0"/>
                        <a:pt x="7396" y="1350"/>
                        <a:pt x="5780" y="3438"/>
                      </a:cubicBezTo>
                      <a:cubicBezTo>
                        <a:pt x="6514" y="3199"/>
                        <a:pt x="7287" y="3044"/>
                        <a:pt x="8086" y="2984"/>
                      </a:cubicBezTo>
                      <a:cubicBezTo>
                        <a:pt x="7991" y="2912"/>
                        <a:pt x="7892" y="2846"/>
                        <a:pt x="7804" y="2771"/>
                      </a:cubicBezTo>
                      <a:cubicBezTo>
                        <a:pt x="8469" y="2226"/>
                        <a:pt x="9221" y="1785"/>
                        <a:pt x="10042" y="1480"/>
                      </a:cubicBezTo>
                      <a:cubicBezTo>
                        <a:pt x="9694" y="1902"/>
                        <a:pt x="9380" y="2399"/>
                        <a:pt x="9104" y="2957"/>
                      </a:cubicBezTo>
                      <a:cubicBezTo>
                        <a:pt x="9451" y="2969"/>
                        <a:pt x="9793" y="2996"/>
                        <a:pt x="10131" y="3041"/>
                      </a:cubicBezTo>
                      <a:cubicBezTo>
                        <a:pt x="10712" y="1983"/>
                        <a:pt x="11449" y="1264"/>
                        <a:pt x="12269" y="1057"/>
                      </a:cubicBezTo>
                      <a:lnTo>
                        <a:pt x="12269" y="3573"/>
                      </a:lnTo>
                      <a:cubicBezTo>
                        <a:pt x="12607" y="3700"/>
                        <a:pt x="12937" y="3846"/>
                        <a:pt x="13258" y="4005"/>
                      </a:cubicBezTo>
                      <a:lnTo>
                        <a:pt x="13258" y="1057"/>
                      </a:lnTo>
                      <a:cubicBezTo>
                        <a:pt x="14283" y="1315"/>
                        <a:pt x="15181" y="2361"/>
                        <a:pt x="15801" y="3885"/>
                      </a:cubicBezTo>
                      <a:cubicBezTo>
                        <a:pt x="15208" y="4105"/>
                        <a:pt x="14555" y="4259"/>
                        <a:pt x="13865" y="4344"/>
                      </a:cubicBezTo>
                      <a:cubicBezTo>
                        <a:pt x="14263" y="4581"/>
                        <a:pt x="14647" y="4841"/>
                        <a:pt x="15006" y="5129"/>
                      </a:cubicBezTo>
                      <a:cubicBezTo>
                        <a:pt x="15391" y="5042"/>
                        <a:pt x="15767" y="4934"/>
                        <a:pt x="16122" y="4802"/>
                      </a:cubicBezTo>
                      <a:cubicBezTo>
                        <a:pt x="16297" y="5380"/>
                        <a:pt x="16431" y="6009"/>
                        <a:pt x="16527" y="6669"/>
                      </a:cubicBezTo>
                      <a:cubicBezTo>
                        <a:pt x="17157" y="7465"/>
                        <a:pt x="17663" y="8364"/>
                        <a:pt x="18026" y="9331"/>
                      </a:cubicBezTo>
                      <a:lnTo>
                        <a:pt x="20593" y="9331"/>
                      </a:lnTo>
                      <a:cubicBezTo>
                        <a:pt x="20478" y="11171"/>
                        <a:pt x="19721" y="12836"/>
                        <a:pt x="18551" y="14114"/>
                      </a:cubicBezTo>
                      <a:cubicBezTo>
                        <a:pt x="18470" y="14700"/>
                        <a:pt x="18342" y="15273"/>
                        <a:pt x="18162" y="15820"/>
                      </a:cubicBezTo>
                      <a:cubicBezTo>
                        <a:pt x="20250" y="14204"/>
                        <a:pt x="21600" y="11681"/>
                        <a:pt x="21600" y="8835"/>
                      </a:cubicBezTo>
                      <a:cubicBezTo>
                        <a:pt x="21600" y="3955"/>
                        <a:pt x="17644" y="0"/>
                        <a:pt x="12764" y="0"/>
                      </a:cubicBezTo>
                      <a:moveTo>
                        <a:pt x="13731" y="12270"/>
                      </a:moveTo>
                      <a:cubicBezTo>
                        <a:pt x="13687" y="10842"/>
                        <a:pt x="13456" y="9503"/>
                        <a:pt x="13081" y="8334"/>
                      </a:cubicBezTo>
                      <a:cubicBezTo>
                        <a:pt x="13616" y="8056"/>
                        <a:pt x="14091" y="7726"/>
                        <a:pt x="14507" y="7355"/>
                      </a:cubicBezTo>
                      <a:cubicBezTo>
                        <a:pt x="15745" y="8649"/>
                        <a:pt x="16547" y="10365"/>
                        <a:pt x="16665" y="12270"/>
                      </a:cubicBezTo>
                      <a:cubicBezTo>
                        <a:pt x="16665" y="12270"/>
                        <a:pt x="13731" y="12270"/>
                        <a:pt x="13731" y="12270"/>
                      </a:cubicBezTo>
                      <a:close/>
                      <a:moveTo>
                        <a:pt x="14507" y="18175"/>
                      </a:moveTo>
                      <a:cubicBezTo>
                        <a:pt x="14091" y="17804"/>
                        <a:pt x="13616" y="17469"/>
                        <a:pt x="13081" y="17192"/>
                      </a:cubicBezTo>
                      <a:cubicBezTo>
                        <a:pt x="13456" y="16027"/>
                        <a:pt x="13687" y="14688"/>
                        <a:pt x="13731" y="13259"/>
                      </a:cubicBezTo>
                      <a:lnTo>
                        <a:pt x="16665" y="13259"/>
                      </a:lnTo>
                      <a:cubicBezTo>
                        <a:pt x="16547" y="15164"/>
                        <a:pt x="15745" y="16878"/>
                        <a:pt x="14507" y="18175"/>
                      </a:cubicBezTo>
                      <a:moveTo>
                        <a:pt x="11558" y="20116"/>
                      </a:moveTo>
                      <a:cubicBezTo>
                        <a:pt x="12011" y="19572"/>
                        <a:pt x="12409" y="18894"/>
                        <a:pt x="12738" y="18113"/>
                      </a:cubicBezTo>
                      <a:cubicBezTo>
                        <a:pt x="13130" y="18325"/>
                        <a:pt x="13485" y="18564"/>
                        <a:pt x="13796" y="18829"/>
                      </a:cubicBezTo>
                      <a:cubicBezTo>
                        <a:pt x="13130" y="19374"/>
                        <a:pt x="12379" y="19817"/>
                        <a:pt x="11558" y="20116"/>
                      </a:cubicBezTo>
                      <a:moveTo>
                        <a:pt x="9331" y="20543"/>
                      </a:moveTo>
                      <a:lnTo>
                        <a:pt x="9331" y="17202"/>
                      </a:lnTo>
                      <a:cubicBezTo>
                        <a:pt x="10246" y="17252"/>
                        <a:pt x="11108" y="17427"/>
                        <a:pt x="11874" y="17717"/>
                      </a:cubicBezTo>
                      <a:cubicBezTo>
                        <a:pt x="11255" y="19236"/>
                        <a:pt x="10355" y="20288"/>
                        <a:pt x="9331" y="20543"/>
                      </a:cubicBezTo>
                      <a:moveTo>
                        <a:pt x="9331" y="13259"/>
                      </a:moveTo>
                      <a:lnTo>
                        <a:pt x="12749" y="13259"/>
                      </a:lnTo>
                      <a:cubicBezTo>
                        <a:pt x="12709" y="14550"/>
                        <a:pt x="12510" y="15752"/>
                        <a:pt x="12195" y="16798"/>
                      </a:cubicBezTo>
                      <a:cubicBezTo>
                        <a:pt x="11326" y="16471"/>
                        <a:pt x="10357" y="16273"/>
                        <a:pt x="9331" y="16222"/>
                      </a:cubicBezTo>
                      <a:cubicBezTo>
                        <a:pt x="9331" y="16222"/>
                        <a:pt x="9331" y="13259"/>
                        <a:pt x="9331" y="13259"/>
                      </a:cubicBezTo>
                      <a:close/>
                      <a:moveTo>
                        <a:pt x="9331" y="9305"/>
                      </a:moveTo>
                      <a:cubicBezTo>
                        <a:pt x="10357" y="9256"/>
                        <a:pt x="11326" y="9057"/>
                        <a:pt x="12195" y="8727"/>
                      </a:cubicBezTo>
                      <a:cubicBezTo>
                        <a:pt x="12510" y="9778"/>
                        <a:pt x="12709" y="10977"/>
                        <a:pt x="12749" y="12270"/>
                      </a:cubicBezTo>
                      <a:lnTo>
                        <a:pt x="9331" y="12270"/>
                      </a:lnTo>
                      <a:cubicBezTo>
                        <a:pt x="9331" y="12270"/>
                        <a:pt x="9331" y="9305"/>
                        <a:pt x="9331" y="9305"/>
                      </a:cubicBezTo>
                      <a:close/>
                      <a:moveTo>
                        <a:pt x="9331" y="4982"/>
                      </a:moveTo>
                      <a:cubicBezTo>
                        <a:pt x="10355" y="5242"/>
                        <a:pt x="11255" y="6291"/>
                        <a:pt x="11874" y="7809"/>
                      </a:cubicBezTo>
                      <a:cubicBezTo>
                        <a:pt x="11108" y="8101"/>
                        <a:pt x="10246" y="8274"/>
                        <a:pt x="9331" y="8326"/>
                      </a:cubicBezTo>
                      <a:cubicBezTo>
                        <a:pt x="9331" y="8326"/>
                        <a:pt x="9331" y="4982"/>
                        <a:pt x="9331" y="4982"/>
                      </a:cubicBezTo>
                      <a:close/>
                      <a:moveTo>
                        <a:pt x="13796" y="6695"/>
                      </a:moveTo>
                      <a:cubicBezTo>
                        <a:pt x="13485" y="6965"/>
                        <a:pt x="13130" y="7202"/>
                        <a:pt x="12738" y="7411"/>
                      </a:cubicBezTo>
                      <a:cubicBezTo>
                        <a:pt x="12409" y="6636"/>
                        <a:pt x="12011" y="5953"/>
                        <a:pt x="11557" y="5410"/>
                      </a:cubicBezTo>
                      <a:cubicBezTo>
                        <a:pt x="12379" y="5713"/>
                        <a:pt x="13130" y="6153"/>
                        <a:pt x="13796" y="6695"/>
                      </a:cubicBezTo>
                      <a:moveTo>
                        <a:pt x="8342" y="8326"/>
                      </a:moveTo>
                      <a:cubicBezTo>
                        <a:pt x="7428" y="8274"/>
                        <a:pt x="6565" y="8101"/>
                        <a:pt x="5798" y="7809"/>
                      </a:cubicBezTo>
                      <a:cubicBezTo>
                        <a:pt x="6419" y="6291"/>
                        <a:pt x="7318" y="5242"/>
                        <a:pt x="8342" y="4982"/>
                      </a:cubicBezTo>
                      <a:cubicBezTo>
                        <a:pt x="8342" y="4982"/>
                        <a:pt x="8342" y="8326"/>
                        <a:pt x="8342" y="8326"/>
                      </a:cubicBezTo>
                      <a:close/>
                      <a:moveTo>
                        <a:pt x="8342" y="12270"/>
                      </a:moveTo>
                      <a:lnTo>
                        <a:pt x="4924" y="12270"/>
                      </a:lnTo>
                      <a:cubicBezTo>
                        <a:pt x="4964" y="10977"/>
                        <a:pt x="5163" y="9778"/>
                        <a:pt x="5478" y="8727"/>
                      </a:cubicBezTo>
                      <a:cubicBezTo>
                        <a:pt x="6347" y="9057"/>
                        <a:pt x="7317" y="9256"/>
                        <a:pt x="8342" y="9305"/>
                      </a:cubicBezTo>
                      <a:cubicBezTo>
                        <a:pt x="8342" y="9305"/>
                        <a:pt x="8342" y="12270"/>
                        <a:pt x="8342" y="12270"/>
                      </a:cubicBezTo>
                      <a:close/>
                      <a:moveTo>
                        <a:pt x="8342" y="16222"/>
                      </a:moveTo>
                      <a:cubicBezTo>
                        <a:pt x="7317" y="16273"/>
                        <a:pt x="6347" y="16471"/>
                        <a:pt x="5478" y="16798"/>
                      </a:cubicBezTo>
                      <a:cubicBezTo>
                        <a:pt x="5163" y="15752"/>
                        <a:pt x="4964" y="14550"/>
                        <a:pt x="4924" y="13259"/>
                      </a:cubicBezTo>
                      <a:lnTo>
                        <a:pt x="8342" y="13259"/>
                      </a:lnTo>
                      <a:cubicBezTo>
                        <a:pt x="8342" y="13259"/>
                        <a:pt x="8342" y="16222"/>
                        <a:pt x="8342" y="16222"/>
                      </a:cubicBezTo>
                      <a:close/>
                      <a:moveTo>
                        <a:pt x="8342" y="20543"/>
                      </a:moveTo>
                      <a:cubicBezTo>
                        <a:pt x="7318" y="20288"/>
                        <a:pt x="6419" y="19236"/>
                        <a:pt x="5798" y="17717"/>
                      </a:cubicBezTo>
                      <a:cubicBezTo>
                        <a:pt x="6565" y="17427"/>
                        <a:pt x="7428" y="17252"/>
                        <a:pt x="8342" y="17202"/>
                      </a:cubicBezTo>
                      <a:cubicBezTo>
                        <a:pt x="8342" y="17202"/>
                        <a:pt x="8342" y="20543"/>
                        <a:pt x="8342" y="20543"/>
                      </a:cubicBezTo>
                      <a:close/>
                      <a:moveTo>
                        <a:pt x="3877" y="18829"/>
                      </a:moveTo>
                      <a:cubicBezTo>
                        <a:pt x="4188" y="18564"/>
                        <a:pt x="4543" y="18325"/>
                        <a:pt x="4935" y="18113"/>
                      </a:cubicBezTo>
                      <a:cubicBezTo>
                        <a:pt x="5264" y="18894"/>
                        <a:pt x="5661" y="19572"/>
                        <a:pt x="6115" y="20116"/>
                      </a:cubicBezTo>
                      <a:cubicBezTo>
                        <a:pt x="5294" y="19817"/>
                        <a:pt x="4542" y="19374"/>
                        <a:pt x="3877" y="18829"/>
                      </a:cubicBezTo>
                      <a:moveTo>
                        <a:pt x="1007" y="13259"/>
                      </a:moveTo>
                      <a:lnTo>
                        <a:pt x="3942" y="13259"/>
                      </a:lnTo>
                      <a:cubicBezTo>
                        <a:pt x="3985" y="14688"/>
                        <a:pt x="4217" y="16027"/>
                        <a:pt x="4591" y="17192"/>
                      </a:cubicBezTo>
                      <a:cubicBezTo>
                        <a:pt x="4058" y="17469"/>
                        <a:pt x="3583" y="17804"/>
                        <a:pt x="3165" y="18175"/>
                      </a:cubicBezTo>
                      <a:cubicBezTo>
                        <a:pt x="1927" y="16878"/>
                        <a:pt x="1126" y="15164"/>
                        <a:pt x="1007" y="13259"/>
                      </a:cubicBezTo>
                      <a:moveTo>
                        <a:pt x="3165" y="7355"/>
                      </a:moveTo>
                      <a:cubicBezTo>
                        <a:pt x="3583" y="7726"/>
                        <a:pt x="4058" y="8056"/>
                        <a:pt x="4591" y="8334"/>
                      </a:cubicBezTo>
                      <a:cubicBezTo>
                        <a:pt x="4217" y="9503"/>
                        <a:pt x="3985" y="10842"/>
                        <a:pt x="3942" y="12270"/>
                      </a:cubicBezTo>
                      <a:lnTo>
                        <a:pt x="1007" y="12270"/>
                      </a:lnTo>
                      <a:cubicBezTo>
                        <a:pt x="1126" y="10365"/>
                        <a:pt x="1927" y="8649"/>
                        <a:pt x="3165" y="7355"/>
                      </a:cubicBezTo>
                      <a:moveTo>
                        <a:pt x="6115" y="5410"/>
                      </a:moveTo>
                      <a:cubicBezTo>
                        <a:pt x="5661" y="5953"/>
                        <a:pt x="5264" y="6636"/>
                        <a:pt x="4935" y="7411"/>
                      </a:cubicBezTo>
                      <a:cubicBezTo>
                        <a:pt x="4543" y="7202"/>
                        <a:pt x="4188" y="6965"/>
                        <a:pt x="3877" y="6695"/>
                      </a:cubicBezTo>
                      <a:cubicBezTo>
                        <a:pt x="4542" y="6153"/>
                        <a:pt x="5294" y="5713"/>
                        <a:pt x="6115" y="5410"/>
                      </a:cubicBezTo>
                      <a:moveTo>
                        <a:pt x="8836" y="3930"/>
                      </a:moveTo>
                      <a:cubicBezTo>
                        <a:pt x="3956" y="3930"/>
                        <a:pt x="0" y="7884"/>
                        <a:pt x="0" y="12765"/>
                      </a:cubicBezTo>
                      <a:cubicBezTo>
                        <a:pt x="0" y="17645"/>
                        <a:pt x="3956" y="21600"/>
                        <a:pt x="8836" y="21600"/>
                      </a:cubicBezTo>
                      <a:cubicBezTo>
                        <a:pt x="13716" y="21600"/>
                        <a:pt x="17673" y="17645"/>
                        <a:pt x="17673" y="12765"/>
                      </a:cubicBezTo>
                      <a:cubicBezTo>
                        <a:pt x="17673" y="7884"/>
                        <a:pt x="13716" y="3930"/>
                        <a:pt x="8836" y="3930"/>
                      </a:cubicBezTo>
                    </a:path>
                  </a:pathLst>
                </a:custGeom>
                <a:solidFill>
                  <a:srgbClr val="FFFFFF"/>
                </a:solidFill>
                <a:ln w="12700">
                  <a:miter lim="400000"/>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4" name="îŝḷîḓé-TextBox 4">
                  <a:extLst>
                    <a:ext uri="{FF2B5EF4-FFF2-40B4-BE49-F238E27FC236}">
                      <a16:creationId xmlns="" xmlns:a16="http://schemas.microsoft.com/office/drawing/2014/main" id="{0F212BC7-B916-3670-C2E7-A8D7002A6D9B}"/>
                    </a:ext>
                  </a:extLst>
                </p:cNvPr>
                <p:cNvSpPr txBox="1">
                  <a:spLocks/>
                </p:cNvSpPr>
                <p:nvPr/>
              </p:nvSpPr>
              <p:spPr>
                <a:xfrm>
                  <a:off x="1187624" y="61153"/>
                  <a:ext cx="2978816" cy="720270"/>
                </a:xfrm>
                <a:prstGeom prst="rect">
                  <a:avLst/>
                </a:prstGeom>
              </p:spPr>
              <p:txBody>
                <a:bodyPr wrap="none" lIns="0" rIns="0" anchor="ctr">
                  <a:normAutofit/>
                </a:bodyPr>
                <a:lstStyle/>
                <a:p>
                  <a:pPr marL="0" lvl="0"/>
                  <a:r>
                    <a:rPr lang="en-US" sz="2000" b="1" i="0" u="none" dirty="0">
                      <a:solidFill>
                        <a:srgbClr val="0B3EA2"/>
                      </a:solidFill>
                      <a:latin typeface="Montserrat SemiBold" panose="00000700000000000000" pitchFamily="2" charset="0"/>
                    </a:rPr>
                    <a:t>Main Problems</a:t>
                  </a:r>
                </a:p>
              </p:txBody>
            </p:sp>
          </p:grpSp>
        </p:grpSp>
        <p:grpSp>
          <p:nvGrpSpPr>
            <p:cNvPr id="37" name="组合 36">
              <a:extLst>
                <a:ext uri="{FF2B5EF4-FFF2-40B4-BE49-F238E27FC236}">
                  <a16:creationId xmlns="" xmlns:a16="http://schemas.microsoft.com/office/drawing/2014/main" id="{F73C29FD-1DB3-4E6A-88F5-6BDE5EE34F6F}"/>
                </a:ext>
              </a:extLst>
            </p:cNvPr>
            <p:cNvGrpSpPr/>
            <p:nvPr/>
          </p:nvGrpSpPr>
          <p:grpSpPr>
            <a:xfrm>
              <a:off x="78406" y="25472"/>
              <a:ext cx="996769" cy="772165"/>
              <a:chOff x="-105487" y="-59699"/>
              <a:chExt cx="996769" cy="772165"/>
            </a:xfrm>
          </p:grpSpPr>
          <p:sp>
            <p:nvSpPr>
              <p:cNvPr id="42" name="Freeform 8">
                <a:extLst>
                  <a:ext uri="{FF2B5EF4-FFF2-40B4-BE49-F238E27FC236}">
                    <a16:creationId xmlns="" xmlns:a16="http://schemas.microsoft.com/office/drawing/2014/main" id="{F357DE0E-5B0C-42F5-9A30-6A93A185AABF}"/>
                  </a:ext>
                </a:extLst>
              </p:cNvPr>
              <p:cNvSpPr>
                <a:spLocks/>
              </p:cNvSpPr>
              <p:nvPr/>
            </p:nvSpPr>
            <p:spPr bwMode="auto">
              <a:xfrm>
                <a:off x="-105487" y="-59699"/>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43" name="Freeform 14">
                <a:extLst>
                  <a:ext uri="{FF2B5EF4-FFF2-40B4-BE49-F238E27FC236}">
                    <a16:creationId xmlns="" xmlns:a16="http://schemas.microsoft.com/office/drawing/2014/main" id="{73A7E6CB-CE56-4343-9B13-2127651EE014}"/>
                  </a:ext>
                </a:extLst>
              </p:cNvPr>
              <p:cNvSpPr>
                <a:spLocks/>
              </p:cNvSpPr>
              <p:nvPr/>
            </p:nvSpPr>
            <p:spPr bwMode="auto">
              <a:xfrm>
                <a:off x="429076" y="85351"/>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pic>
          <p:nvPicPr>
            <p:cNvPr id="66" name="صورة 65">
              <a:extLst>
                <a:ext uri="{FF2B5EF4-FFF2-40B4-BE49-F238E27FC236}">
                  <a16:creationId xmlns="" xmlns:a16="http://schemas.microsoft.com/office/drawing/2014/main" id="{B2A5BE2A-285D-2B2A-F0AF-D52053D1E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906" y="863529"/>
              <a:ext cx="3844869" cy="3090330"/>
            </a:xfrm>
            <a:prstGeom prst="rect">
              <a:avLst/>
            </a:prstGeom>
            <a:effectLst>
              <a:outerShdw dist="50800" dir="5400000" algn="ctr" rotWithShape="0">
                <a:srgbClr val="000000">
                  <a:alpha val="0"/>
                </a:srgbClr>
              </a:outerShdw>
              <a:softEdge rad="393700"/>
            </a:effectLst>
          </p:spPr>
        </p:pic>
      </p:grpSp>
    </p:spTree>
    <p:custDataLst>
      <p:tags r:id="rId1"/>
    </p:custDataLst>
    <p:extLst>
      <p:ext uri="{BB962C8B-B14F-4D97-AF65-F5344CB8AC3E}">
        <p14:creationId xmlns:p14="http://schemas.microsoft.com/office/powerpoint/2010/main" val="581545038"/>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12C36415-1119-4B5E-AA0C-E99FECE59064}"/>
              </a:ext>
            </a:extLst>
          </p:cNvPr>
          <p:cNvSpPr/>
          <p:nvPr/>
        </p:nvSpPr>
        <p:spPr>
          <a:xfrm>
            <a:off x="395536" y="1338373"/>
            <a:ext cx="1924738" cy="184666"/>
          </a:xfrm>
          <a:prstGeom prst="rect">
            <a:avLst/>
          </a:prstGeom>
        </p:spPr>
        <p:txBody>
          <a:bodyPr wrap="none" lIns="144000" tIns="0" rIns="144000" bIns="0">
            <a:normAutofit lnSpcReduction="10000"/>
          </a:bodyPr>
          <a:lstStyle/>
          <a:p>
            <a:pPr marL="0" lvl="0" algn="r"/>
            <a:r>
              <a:rPr lang="en-US" sz="1260" b="1" i="0" u="none" dirty="0">
                <a:solidFill>
                  <a:srgbClr val="0B3EA2"/>
                </a:solidFill>
                <a:latin typeface="Montserrat SemiBold" panose="00000700000000000000" pitchFamily="2" charset="0"/>
              </a:rPr>
              <a:t>Jops.ps</a:t>
            </a:r>
          </a:p>
        </p:txBody>
      </p:sp>
      <p:sp>
        <p:nvSpPr>
          <p:cNvPr id="10" name="矩形 9">
            <a:extLst>
              <a:ext uri="{FF2B5EF4-FFF2-40B4-BE49-F238E27FC236}">
                <a16:creationId xmlns="" xmlns:a16="http://schemas.microsoft.com/office/drawing/2014/main" id="{9F38622C-6719-4844-9CDD-B376F29B0337}"/>
              </a:ext>
            </a:extLst>
          </p:cNvPr>
          <p:cNvSpPr/>
          <p:nvPr/>
        </p:nvSpPr>
        <p:spPr>
          <a:xfrm>
            <a:off x="395536" y="2505370"/>
            <a:ext cx="1924738" cy="184666"/>
          </a:xfrm>
          <a:prstGeom prst="rect">
            <a:avLst/>
          </a:prstGeom>
        </p:spPr>
        <p:txBody>
          <a:bodyPr wrap="none" lIns="144000" tIns="0" rIns="144000" bIns="0">
            <a:normAutofit lnSpcReduction="10000"/>
          </a:bodyPr>
          <a:lstStyle/>
          <a:p>
            <a:pPr marL="0" lvl="0" algn="r"/>
            <a:r>
              <a:rPr lang="en-US" sz="1260" b="1" i="0" u="none" dirty="0">
                <a:solidFill>
                  <a:srgbClr val="0B3EA2"/>
                </a:solidFill>
                <a:latin typeface="Montserrat SemiBold" panose="00000700000000000000" pitchFamily="2" charset="0"/>
              </a:rPr>
              <a:t>LinkedIn</a:t>
            </a:r>
          </a:p>
        </p:txBody>
      </p:sp>
      <p:grpSp>
        <p:nvGrpSpPr>
          <p:cNvPr id="17" name="组合 16">
            <a:extLst>
              <a:ext uri="{FF2B5EF4-FFF2-40B4-BE49-F238E27FC236}">
                <a16:creationId xmlns="" xmlns:a16="http://schemas.microsoft.com/office/drawing/2014/main" id="{17F1EBF2-90F0-4B05-96B9-2D7009F115B1}"/>
              </a:ext>
            </a:extLst>
          </p:cNvPr>
          <p:cNvGrpSpPr/>
          <p:nvPr/>
        </p:nvGrpSpPr>
        <p:grpSpPr>
          <a:xfrm>
            <a:off x="5724128" y="1849813"/>
            <a:ext cx="367393" cy="367393"/>
            <a:chOff x="7698094" y="1653267"/>
            <a:chExt cx="489858" cy="489858"/>
          </a:xfrm>
        </p:grpSpPr>
        <p:sp>
          <p:nvSpPr>
            <p:cNvPr id="24" name="椭圆 23">
              <a:extLst>
                <a:ext uri="{FF2B5EF4-FFF2-40B4-BE49-F238E27FC236}">
                  <a16:creationId xmlns="" xmlns:a16="http://schemas.microsoft.com/office/drawing/2014/main" id="{755D5602-F61C-4FF4-AC7A-F764648C7EF5}"/>
                </a:ext>
              </a:extLst>
            </p:cNvPr>
            <p:cNvSpPr/>
            <p:nvPr/>
          </p:nvSpPr>
          <p:spPr>
            <a:xfrm>
              <a:off x="7698094" y="1653267"/>
              <a:ext cx="489858" cy="489858"/>
            </a:xfrm>
            <a:prstGeom prst="ellipse">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25" name="任意多边形: 形状 24">
              <a:extLst>
                <a:ext uri="{FF2B5EF4-FFF2-40B4-BE49-F238E27FC236}">
                  <a16:creationId xmlns="" xmlns:a16="http://schemas.microsoft.com/office/drawing/2014/main" id="{CAB5E3A7-64CB-403A-9538-49C748114A1E}"/>
                </a:ext>
              </a:extLst>
            </p:cNvPr>
            <p:cNvSpPr>
              <a:spLocks/>
            </p:cNvSpPr>
            <p:nvPr/>
          </p:nvSpPr>
          <p:spPr bwMode="auto">
            <a:xfrm>
              <a:off x="7831850" y="1789278"/>
              <a:ext cx="212129" cy="21009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rgbClr val="FFFFFF"/>
            </a:solidFill>
            <a:ln>
              <a:noFill/>
            </a:ln>
            <a:extLst>
              <a:ext uri="{91240B29-F687-4f45-9708-019B960494DF}">
                <a14:hiddenLine xmlns:p14="http://schemas.microsoft.com/office/powerpoint/2010/main" xmlns:lc="http://schemas.openxmlformats.org/drawingml/2006/lockedCanvas" xmlns:a16="http://schemas.microsoft.com/office/drawing/2014/main" xmlns:a14="http://schemas.microsoft.com/office/drawing/2010/main" xmlns="" cap="flat" w="25400">
                  <a:solidFill>
                    <a:schemeClr val="tx1"/>
                  </a:solidFill>
                  <a:miter lim="800000"/>
                  <a:headEnd len="med" type="none" w="med"/>
                  <a:tailEnd len="med" type="none" w="med"/>
                </a14:hiddenLine>
              </a:ext>
            </a:extLst>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sp>
        <p:nvSpPr>
          <p:cNvPr id="23" name="任意多边形: 形状 22">
            <a:extLst>
              <a:ext uri="{FF2B5EF4-FFF2-40B4-BE49-F238E27FC236}">
                <a16:creationId xmlns="" xmlns:a16="http://schemas.microsoft.com/office/drawing/2014/main" id="{AAD34473-4E6D-436A-B9DD-58F9F89B30A7}"/>
              </a:ext>
            </a:extLst>
          </p:cNvPr>
          <p:cNvSpPr>
            <a:spLocks/>
          </p:cNvSpPr>
          <p:nvPr/>
        </p:nvSpPr>
        <p:spPr bwMode="auto">
          <a:xfrm>
            <a:off x="3168685" y="1963119"/>
            <a:ext cx="134980" cy="134980"/>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nvGrpSpPr>
          <p:cNvPr id="43" name="组合 42">
            <a:extLst>
              <a:ext uri="{FF2B5EF4-FFF2-40B4-BE49-F238E27FC236}">
                <a16:creationId xmlns="" xmlns:a16="http://schemas.microsoft.com/office/drawing/2014/main" id="{423DF520-1D0C-4A02-A4C8-D87F705361FE}"/>
              </a:ext>
            </a:extLst>
          </p:cNvPr>
          <p:cNvGrpSpPr/>
          <p:nvPr/>
        </p:nvGrpSpPr>
        <p:grpSpPr>
          <a:xfrm>
            <a:off x="183893" y="197685"/>
            <a:ext cx="3812043" cy="772165"/>
            <a:chOff x="0" y="112514"/>
            <a:chExt cx="3812043" cy="772165"/>
          </a:xfrm>
        </p:grpSpPr>
        <p:sp>
          <p:nvSpPr>
            <p:cNvPr id="44" name="Freeform 8">
              <a:extLst>
                <a:ext uri="{FF2B5EF4-FFF2-40B4-BE49-F238E27FC236}">
                  <a16:creationId xmlns="" xmlns:a16="http://schemas.microsoft.com/office/drawing/2014/main" id="{AC008DD9-0687-4AA3-8597-AF9E28EB8C45}"/>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45" name="Freeform 14">
              <a:extLst>
                <a:ext uri="{FF2B5EF4-FFF2-40B4-BE49-F238E27FC236}">
                  <a16:creationId xmlns="" xmlns:a16="http://schemas.microsoft.com/office/drawing/2014/main" id="{4B96C869-530C-4DB3-B23D-F1B3DF73CE40}"/>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46" name="Title 1">
              <a:extLst>
                <a:ext uri="{FF2B5EF4-FFF2-40B4-BE49-F238E27FC236}">
                  <a16:creationId xmlns="" xmlns:a16="http://schemas.microsoft.com/office/drawing/2014/main" id="{7F20DD54-8F96-4208-980B-5A76C4692AF1}"/>
                </a:ext>
              </a:extLst>
            </p:cNvPr>
            <p:cNvSpPr txBox="1">
              <a:spLocks/>
            </p:cNvSpPr>
            <p:nvPr/>
          </p:nvSpPr>
          <p:spPr>
            <a:xfrm>
              <a:off x="980601" y="331967"/>
              <a:ext cx="283144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i="0" u="none" dirty="0">
                  <a:solidFill>
                    <a:srgbClr val="0B3EA2"/>
                  </a:solidFill>
                  <a:latin typeface="Montserrat SemiBold" panose="00000700000000000000" pitchFamily="2" charset="0"/>
                </a:rPr>
                <a:t>Related Work</a:t>
              </a:r>
            </a:p>
          </p:txBody>
        </p:sp>
      </p:grpSp>
      <p:pic>
        <p:nvPicPr>
          <p:cNvPr id="47" name="صورة 46">
            <a:extLst>
              <a:ext uri="{FF2B5EF4-FFF2-40B4-BE49-F238E27FC236}">
                <a16:creationId xmlns="" xmlns:a16="http://schemas.microsoft.com/office/drawing/2014/main" id="{7C3D15DD-343D-8762-D64C-13BE390B8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026" y="1582995"/>
            <a:ext cx="984061" cy="7121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9" name="صورة 48">
            <a:extLst>
              <a:ext uri="{FF2B5EF4-FFF2-40B4-BE49-F238E27FC236}">
                <a16:creationId xmlns="" xmlns:a16="http://schemas.microsoft.com/office/drawing/2014/main" id="{EF42CD2C-AD8D-D7C1-9708-7A5F121C56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9379" y="2744074"/>
            <a:ext cx="1016707" cy="7121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矩形 9">
            <a:extLst>
              <a:ext uri="{FF2B5EF4-FFF2-40B4-BE49-F238E27FC236}">
                <a16:creationId xmlns="" xmlns:a16="http://schemas.microsoft.com/office/drawing/2014/main" id="{A65045E8-B512-1C5F-6B95-00F90695BB09}"/>
              </a:ext>
            </a:extLst>
          </p:cNvPr>
          <p:cNvSpPr/>
          <p:nvPr/>
        </p:nvSpPr>
        <p:spPr>
          <a:xfrm>
            <a:off x="271590" y="3663954"/>
            <a:ext cx="1924738" cy="184666"/>
          </a:xfrm>
          <a:prstGeom prst="rect">
            <a:avLst/>
          </a:prstGeom>
        </p:spPr>
        <p:txBody>
          <a:bodyPr wrap="none" lIns="144000" tIns="0" rIns="144000" bIns="0">
            <a:normAutofit lnSpcReduction="10000"/>
          </a:bodyPr>
          <a:lstStyle/>
          <a:p>
            <a:pPr marL="0" lvl="0" algn="r"/>
            <a:r>
              <a:rPr lang="en-US" sz="1260" b="1" i="0" u="none" dirty="0">
                <a:solidFill>
                  <a:srgbClr val="0B3EA2"/>
                </a:solidFill>
                <a:latin typeface="Montserrat SemiBold" panose="00000700000000000000" pitchFamily="2" charset="0"/>
              </a:rPr>
              <a:t>Moodle</a:t>
            </a:r>
          </a:p>
        </p:txBody>
      </p:sp>
      <p:pic>
        <p:nvPicPr>
          <p:cNvPr id="52" name="صورة 51">
            <a:extLst>
              <a:ext uri="{FF2B5EF4-FFF2-40B4-BE49-F238E27FC236}">
                <a16:creationId xmlns="" xmlns:a16="http://schemas.microsoft.com/office/drawing/2014/main" id="{8F75B39E-52CD-1829-59DE-B40AB3CB43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4535" y="3939983"/>
            <a:ext cx="1023568" cy="8421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3" name="矩形 7">
            <a:extLst>
              <a:ext uri="{FF2B5EF4-FFF2-40B4-BE49-F238E27FC236}">
                <a16:creationId xmlns="" xmlns:a16="http://schemas.microsoft.com/office/drawing/2014/main" id="{1CA783BD-F8D9-B714-7EDB-9FC0BCB553B9}"/>
              </a:ext>
            </a:extLst>
          </p:cNvPr>
          <p:cNvSpPr/>
          <p:nvPr/>
        </p:nvSpPr>
        <p:spPr>
          <a:xfrm>
            <a:off x="4166783" y="1350892"/>
            <a:ext cx="1924738" cy="184666"/>
          </a:xfrm>
          <a:prstGeom prst="rect">
            <a:avLst/>
          </a:prstGeom>
        </p:spPr>
        <p:txBody>
          <a:bodyPr wrap="none" lIns="144000" tIns="0" rIns="144000" bIns="0">
            <a:normAutofit lnSpcReduction="10000"/>
          </a:bodyPr>
          <a:lstStyle/>
          <a:p>
            <a:pPr marL="0" lvl="0" algn="r"/>
            <a:r>
              <a:rPr lang="en-US" sz="1260" b="1" i="0" u="none" dirty="0">
                <a:solidFill>
                  <a:srgbClr val="0B3EA2"/>
                </a:solidFill>
                <a:latin typeface="Montserrat SemiBold" panose="00000700000000000000" pitchFamily="2" charset="0"/>
              </a:rPr>
              <a:t>EDX</a:t>
            </a:r>
          </a:p>
        </p:txBody>
      </p:sp>
      <p:pic>
        <p:nvPicPr>
          <p:cNvPr id="55" name="صورة 54">
            <a:extLst>
              <a:ext uri="{FF2B5EF4-FFF2-40B4-BE49-F238E27FC236}">
                <a16:creationId xmlns="" xmlns:a16="http://schemas.microsoft.com/office/drawing/2014/main" id="{608A9C51-C46C-2BD1-2153-FD3B558365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8155" y="1659204"/>
            <a:ext cx="1026729" cy="7444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0" name="矩形 7">
            <a:extLst>
              <a:ext uri="{FF2B5EF4-FFF2-40B4-BE49-F238E27FC236}">
                <a16:creationId xmlns="" xmlns:a16="http://schemas.microsoft.com/office/drawing/2014/main" id="{97C85AB2-06EF-4876-FB92-7B0F86A8C0E6}"/>
              </a:ext>
            </a:extLst>
          </p:cNvPr>
          <p:cNvSpPr/>
          <p:nvPr/>
        </p:nvSpPr>
        <p:spPr>
          <a:xfrm>
            <a:off x="4572000" y="2591630"/>
            <a:ext cx="1924738" cy="184666"/>
          </a:xfrm>
          <a:prstGeom prst="rect">
            <a:avLst/>
          </a:prstGeom>
        </p:spPr>
        <p:txBody>
          <a:bodyPr wrap="none" lIns="144000" tIns="0" rIns="144000" bIns="0">
            <a:normAutofit lnSpcReduction="10000"/>
          </a:bodyPr>
          <a:lstStyle/>
          <a:p>
            <a:pPr marL="0" lvl="0" algn="r"/>
            <a:r>
              <a:rPr lang="en-US" sz="1260" b="1" i="0" u="none" dirty="0">
                <a:solidFill>
                  <a:srgbClr val="0B3EA2"/>
                </a:solidFill>
                <a:latin typeface="Montserrat SemiBold" panose="00000700000000000000" pitchFamily="2" charset="0"/>
              </a:rPr>
              <a:t>GlassDoor</a:t>
            </a:r>
          </a:p>
        </p:txBody>
      </p:sp>
      <p:pic>
        <p:nvPicPr>
          <p:cNvPr id="63" name="صورة 62">
            <a:extLst>
              <a:ext uri="{FF2B5EF4-FFF2-40B4-BE49-F238E27FC236}">
                <a16:creationId xmlns="" xmlns:a16="http://schemas.microsoft.com/office/drawing/2014/main" id="{F8B4A092-D014-7698-38D9-AB9B6F2722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0628" y="2907207"/>
            <a:ext cx="1026858" cy="7567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5" name="矩形 7">
            <a:extLst>
              <a:ext uri="{FF2B5EF4-FFF2-40B4-BE49-F238E27FC236}">
                <a16:creationId xmlns="" xmlns:a16="http://schemas.microsoft.com/office/drawing/2014/main" id="{C1401AFE-B281-F5C0-5E53-FABDAFA526C6}"/>
              </a:ext>
            </a:extLst>
          </p:cNvPr>
          <p:cNvSpPr/>
          <p:nvPr/>
        </p:nvSpPr>
        <p:spPr>
          <a:xfrm>
            <a:off x="4521103" y="3779704"/>
            <a:ext cx="1924738" cy="184666"/>
          </a:xfrm>
          <a:prstGeom prst="rect">
            <a:avLst/>
          </a:prstGeom>
        </p:spPr>
        <p:txBody>
          <a:bodyPr wrap="none" lIns="144000" tIns="0" rIns="144000" bIns="0">
            <a:normAutofit lnSpcReduction="10000"/>
          </a:bodyPr>
          <a:lstStyle/>
          <a:p>
            <a:pPr marL="0" lvl="0" algn="r"/>
            <a:r>
              <a:rPr lang="en-US" sz="1260" b="1" i="0" u="none" dirty="0">
                <a:solidFill>
                  <a:srgbClr val="0B3EA2"/>
                </a:solidFill>
                <a:latin typeface="Montserrat SemiBold" panose="00000700000000000000" pitchFamily="2" charset="0"/>
              </a:rPr>
              <a:t>Scoology</a:t>
            </a:r>
          </a:p>
        </p:txBody>
      </p:sp>
      <p:pic>
        <p:nvPicPr>
          <p:cNvPr id="68" name="صورة 67">
            <a:extLst>
              <a:ext uri="{FF2B5EF4-FFF2-40B4-BE49-F238E27FC236}">
                <a16:creationId xmlns="" xmlns:a16="http://schemas.microsoft.com/office/drawing/2014/main" id="{A3C3821E-38DC-4D2D-82AE-C1F86C5840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1758" y="4067984"/>
            <a:ext cx="1023567" cy="7121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Freeform 14">
            <a:extLst>
              <a:ext uri="{FF2B5EF4-FFF2-40B4-BE49-F238E27FC236}">
                <a16:creationId xmlns="" xmlns:a16="http://schemas.microsoft.com/office/drawing/2014/main" id="{5C744AC0-D62C-9B98-C2C8-444F64813F4A}"/>
              </a:ext>
            </a:extLst>
          </p:cNvPr>
          <p:cNvSpPr>
            <a:spLocks/>
          </p:cNvSpPr>
          <p:nvPr/>
        </p:nvSpPr>
        <p:spPr bwMode="auto">
          <a:xfrm>
            <a:off x="708025" y="1636155"/>
            <a:ext cx="557212" cy="557212"/>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 name="Freeform 14">
            <a:extLst>
              <a:ext uri="{FF2B5EF4-FFF2-40B4-BE49-F238E27FC236}">
                <a16:creationId xmlns="" xmlns:a16="http://schemas.microsoft.com/office/drawing/2014/main" id="{706342E6-4F18-7C51-DCDC-581F746E87C3}"/>
              </a:ext>
            </a:extLst>
          </p:cNvPr>
          <p:cNvSpPr>
            <a:spLocks/>
          </p:cNvSpPr>
          <p:nvPr/>
        </p:nvSpPr>
        <p:spPr bwMode="auto">
          <a:xfrm>
            <a:off x="639383" y="2842232"/>
            <a:ext cx="557212" cy="557212"/>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 name="Freeform 14">
            <a:extLst>
              <a:ext uri="{FF2B5EF4-FFF2-40B4-BE49-F238E27FC236}">
                <a16:creationId xmlns="" xmlns:a16="http://schemas.microsoft.com/office/drawing/2014/main" id="{282C82A9-E874-883A-18A0-380F6900E705}"/>
              </a:ext>
            </a:extLst>
          </p:cNvPr>
          <p:cNvSpPr>
            <a:spLocks/>
          </p:cNvSpPr>
          <p:nvPr/>
        </p:nvSpPr>
        <p:spPr bwMode="auto">
          <a:xfrm>
            <a:off x="639383" y="4082451"/>
            <a:ext cx="557212" cy="557212"/>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9" name="Freeform 14">
            <a:extLst>
              <a:ext uri="{FF2B5EF4-FFF2-40B4-BE49-F238E27FC236}">
                <a16:creationId xmlns="" xmlns:a16="http://schemas.microsoft.com/office/drawing/2014/main" id="{DC8D61D6-6A5E-7749-E3AF-6A815A13743F}"/>
              </a:ext>
            </a:extLst>
          </p:cNvPr>
          <p:cNvSpPr>
            <a:spLocks/>
          </p:cNvSpPr>
          <p:nvPr/>
        </p:nvSpPr>
        <p:spPr bwMode="auto">
          <a:xfrm>
            <a:off x="4701071" y="1757166"/>
            <a:ext cx="557212" cy="557212"/>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1" name="Freeform 14">
            <a:extLst>
              <a:ext uri="{FF2B5EF4-FFF2-40B4-BE49-F238E27FC236}">
                <a16:creationId xmlns="" xmlns:a16="http://schemas.microsoft.com/office/drawing/2014/main" id="{1480447D-7E87-E819-FD61-1BD300AA4E48}"/>
              </a:ext>
            </a:extLst>
          </p:cNvPr>
          <p:cNvSpPr>
            <a:spLocks/>
          </p:cNvSpPr>
          <p:nvPr/>
        </p:nvSpPr>
        <p:spPr bwMode="auto">
          <a:xfrm>
            <a:off x="4701071" y="3021966"/>
            <a:ext cx="557212" cy="557212"/>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2" name="Freeform 14">
            <a:extLst>
              <a:ext uri="{FF2B5EF4-FFF2-40B4-BE49-F238E27FC236}">
                <a16:creationId xmlns="" xmlns:a16="http://schemas.microsoft.com/office/drawing/2014/main" id="{F171E092-B928-05DC-ABD4-4311930CF903}"/>
              </a:ext>
            </a:extLst>
          </p:cNvPr>
          <p:cNvSpPr>
            <a:spLocks/>
          </p:cNvSpPr>
          <p:nvPr/>
        </p:nvSpPr>
        <p:spPr bwMode="auto">
          <a:xfrm>
            <a:off x="4701071" y="4145477"/>
            <a:ext cx="557212" cy="557212"/>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sz="100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Tree>
    <p:extLst>
      <p:ext uri="{BB962C8B-B14F-4D97-AF65-F5344CB8AC3E}">
        <p14:creationId xmlns:p14="http://schemas.microsoft.com/office/powerpoint/2010/main" val="2298321392"/>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53" presetClass="entr" presetSubtype="16"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p:cTn id="67" dur="500" fill="hold"/>
                                        <p:tgtEl>
                                          <p:spTgt spid="50"/>
                                        </p:tgtEl>
                                        <p:attrNameLst>
                                          <p:attrName>ppt_w</p:attrName>
                                        </p:attrNameLst>
                                      </p:cBhvr>
                                      <p:tavLst>
                                        <p:tav tm="0">
                                          <p:val>
                                            <p:fltVal val="0"/>
                                          </p:val>
                                        </p:tav>
                                        <p:tav tm="100000">
                                          <p:val>
                                            <p:strVal val="#ppt_w"/>
                                          </p:val>
                                        </p:tav>
                                      </p:tavLst>
                                    </p:anim>
                                    <p:anim calcmode="lin" valueType="num">
                                      <p:cBhvr>
                                        <p:cTn id="68" dur="500" fill="hold"/>
                                        <p:tgtEl>
                                          <p:spTgt spid="50"/>
                                        </p:tgtEl>
                                        <p:attrNameLst>
                                          <p:attrName>ppt_h</p:attrName>
                                        </p:attrNameLst>
                                      </p:cBhvr>
                                      <p:tavLst>
                                        <p:tav tm="0">
                                          <p:val>
                                            <p:fltVal val="0"/>
                                          </p:val>
                                        </p:tav>
                                        <p:tav tm="100000">
                                          <p:val>
                                            <p:strVal val="#ppt_h"/>
                                          </p:val>
                                        </p:tav>
                                      </p:tavLst>
                                    </p:anim>
                                    <p:animEffect transition="in" filter="fade">
                                      <p:cBhvr>
                                        <p:cTn id="69" dur="500"/>
                                        <p:tgtEl>
                                          <p:spTgt spid="50"/>
                                        </p:tgtEl>
                                      </p:cBhvr>
                                    </p:animEffect>
                                  </p:childTnLst>
                                </p:cTn>
                              </p:par>
                              <p:par>
                                <p:cTn id="70" presetID="53" presetClass="entr" presetSubtype="16" fill="hold" nodeType="with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p:cTn id="72" dur="500" fill="hold"/>
                                        <p:tgtEl>
                                          <p:spTgt spid="52"/>
                                        </p:tgtEl>
                                        <p:attrNameLst>
                                          <p:attrName>ppt_w</p:attrName>
                                        </p:attrNameLst>
                                      </p:cBhvr>
                                      <p:tavLst>
                                        <p:tav tm="0">
                                          <p:val>
                                            <p:fltVal val="0"/>
                                          </p:val>
                                        </p:tav>
                                        <p:tav tm="100000">
                                          <p:val>
                                            <p:strVal val="#ppt_w"/>
                                          </p:val>
                                        </p:tav>
                                      </p:tavLst>
                                    </p:anim>
                                    <p:anim calcmode="lin" valueType="num">
                                      <p:cBhvr>
                                        <p:cTn id="73" dur="500" fill="hold"/>
                                        <p:tgtEl>
                                          <p:spTgt spid="52"/>
                                        </p:tgtEl>
                                        <p:attrNameLst>
                                          <p:attrName>ppt_h</p:attrName>
                                        </p:attrNameLst>
                                      </p:cBhvr>
                                      <p:tavLst>
                                        <p:tav tm="0">
                                          <p:val>
                                            <p:fltVal val="0"/>
                                          </p:val>
                                        </p:tav>
                                        <p:tav tm="100000">
                                          <p:val>
                                            <p:strVal val="#ppt_h"/>
                                          </p:val>
                                        </p:tav>
                                      </p:tavLst>
                                    </p:anim>
                                    <p:animEffect transition="in" filter="fade">
                                      <p:cBhvr>
                                        <p:cTn id="74" dur="500"/>
                                        <p:tgtEl>
                                          <p:spTgt spid="5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Effect transition="in" filter="fade">
                                      <p:cBhvr>
                                        <p:cTn id="79" dur="500"/>
                                        <p:tgtEl>
                                          <p:spTgt spid="53"/>
                                        </p:tgtEl>
                                      </p:cBhvr>
                                    </p:animEffect>
                                  </p:childTnLst>
                                </p:cTn>
                              </p:par>
                              <p:par>
                                <p:cTn id="80" presetID="53" presetClass="entr" presetSubtype="16"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 calcmode="lin" valueType="num">
                                      <p:cBhvr>
                                        <p:cTn id="82" dur="500" fill="hold"/>
                                        <p:tgtEl>
                                          <p:spTgt spid="55"/>
                                        </p:tgtEl>
                                        <p:attrNameLst>
                                          <p:attrName>ppt_w</p:attrName>
                                        </p:attrNameLst>
                                      </p:cBhvr>
                                      <p:tavLst>
                                        <p:tav tm="0">
                                          <p:val>
                                            <p:fltVal val="0"/>
                                          </p:val>
                                        </p:tav>
                                        <p:tav tm="100000">
                                          <p:val>
                                            <p:strVal val="#ppt_w"/>
                                          </p:val>
                                        </p:tav>
                                      </p:tavLst>
                                    </p:anim>
                                    <p:anim calcmode="lin" valueType="num">
                                      <p:cBhvr>
                                        <p:cTn id="83" dur="500" fill="hold"/>
                                        <p:tgtEl>
                                          <p:spTgt spid="55"/>
                                        </p:tgtEl>
                                        <p:attrNameLst>
                                          <p:attrName>ppt_h</p:attrName>
                                        </p:attrNameLst>
                                      </p:cBhvr>
                                      <p:tavLst>
                                        <p:tav tm="0">
                                          <p:val>
                                            <p:fltVal val="0"/>
                                          </p:val>
                                        </p:tav>
                                        <p:tav tm="100000">
                                          <p:val>
                                            <p:strVal val="#ppt_h"/>
                                          </p:val>
                                        </p:tav>
                                      </p:tavLst>
                                    </p:anim>
                                    <p:animEffect transition="in" filter="fade">
                                      <p:cBhvr>
                                        <p:cTn id="84" dur="500"/>
                                        <p:tgtEl>
                                          <p:spTgt spid="55"/>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 calcmode="lin" valueType="num">
                                      <p:cBhvr>
                                        <p:cTn id="87" dur="500" fill="hold"/>
                                        <p:tgtEl>
                                          <p:spTgt spid="60"/>
                                        </p:tgtEl>
                                        <p:attrNameLst>
                                          <p:attrName>ppt_w</p:attrName>
                                        </p:attrNameLst>
                                      </p:cBhvr>
                                      <p:tavLst>
                                        <p:tav tm="0">
                                          <p:val>
                                            <p:fltVal val="0"/>
                                          </p:val>
                                        </p:tav>
                                        <p:tav tm="100000">
                                          <p:val>
                                            <p:strVal val="#ppt_w"/>
                                          </p:val>
                                        </p:tav>
                                      </p:tavLst>
                                    </p:anim>
                                    <p:anim calcmode="lin" valueType="num">
                                      <p:cBhvr>
                                        <p:cTn id="88" dur="500" fill="hold"/>
                                        <p:tgtEl>
                                          <p:spTgt spid="60"/>
                                        </p:tgtEl>
                                        <p:attrNameLst>
                                          <p:attrName>ppt_h</p:attrName>
                                        </p:attrNameLst>
                                      </p:cBhvr>
                                      <p:tavLst>
                                        <p:tav tm="0">
                                          <p:val>
                                            <p:fltVal val="0"/>
                                          </p:val>
                                        </p:tav>
                                        <p:tav tm="100000">
                                          <p:val>
                                            <p:strVal val="#ppt_h"/>
                                          </p:val>
                                        </p:tav>
                                      </p:tavLst>
                                    </p:anim>
                                    <p:animEffect transition="in" filter="fade">
                                      <p:cBhvr>
                                        <p:cTn id="89" dur="500"/>
                                        <p:tgtEl>
                                          <p:spTgt spid="60"/>
                                        </p:tgtEl>
                                      </p:cBhvr>
                                    </p:animEffect>
                                  </p:childTnLst>
                                </p:cTn>
                              </p:par>
                              <p:par>
                                <p:cTn id="90" presetID="53" presetClass="entr" presetSubtype="16" fill="hold" nodeType="with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p:cTn id="92" dur="500" fill="hold"/>
                                        <p:tgtEl>
                                          <p:spTgt spid="63"/>
                                        </p:tgtEl>
                                        <p:attrNameLst>
                                          <p:attrName>ppt_w</p:attrName>
                                        </p:attrNameLst>
                                      </p:cBhvr>
                                      <p:tavLst>
                                        <p:tav tm="0">
                                          <p:val>
                                            <p:fltVal val="0"/>
                                          </p:val>
                                        </p:tav>
                                        <p:tav tm="100000">
                                          <p:val>
                                            <p:strVal val="#ppt_w"/>
                                          </p:val>
                                        </p:tav>
                                      </p:tavLst>
                                    </p:anim>
                                    <p:anim calcmode="lin" valueType="num">
                                      <p:cBhvr>
                                        <p:cTn id="93" dur="500" fill="hold"/>
                                        <p:tgtEl>
                                          <p:spTgt spid="63"/>
                                        </p:tgtEl>
                                        <p:attrNameLst>
                                          <p:attrName>ppt_h</p:attrName>
                                        </p:attrNameLst>
                                      </p:cBhvr>
                                      <p:tavLst>
                                        <p:tav tm="0">
                                          <p:val>
                                            <p:fltVal val="0"/>
                                          </p:val>
                                        </p:tav>
                                        <p:tav tm="100000">
                                          <p:val>
                                            <p:strVal val="#ppt_h"/>
                                          </p:val>
                                        </p:tav>
                                      </p:tavLst>
                                    </p:anim>
                                    <p:animEffect transition="in" filter="fade">
                                      <p:cBhvr>
                                        <p:cTn id="94" dur="500"/>
                                        <p:tgtEl>
                                          <p:spTgt spid="63"/>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anim calcmode="lin" valueType="num">
                                      <p:cBhvr>
                                        <p:cTn id="97" dur="500" fill="hold"/>
                                        <p:tgtEl>
                                          <p:spTgt spid="65"/>
                                        </p:tgtEl>
                                        <p:attrNameLst>
                                          <p:attrName>ppt_w</p:attrName>
                                        </p:attrNameLst>
                                      </p:cBhvr>
                                      <p:tavLst>
                                        <p:tav tm="0">
                                          <p:val>
                                            <p:fltVal val="0"/>
                                          </p:val>
                                        </p:tav>
                                        <p:tav tm="100000">
                                          <p:val>
                                            <p:strVal val="#ppt_w"/>
                                          </p:val>
                                        </p:tav>
                                      </p:tavLst>
                                    </p:anim>
                                    <p:anim calcmode="lin" valueType="num">
                                      <p:cBhvr>
                                        <p:cTn id="98" dur="500" fill="hold"/>
                                        <p:tgtEl>
                                          <p:spTgt spid="65"/>
                                        </p:tgtEl>
                                        <p:attrNameLst>
                                          <p:attrName>ppt_h</p:attrName>
                                        </p:attrNameLst>
                                      </p:cBhvr>
                                      <p:tavLst>
                                        <p:tav tm="0">
                                          <p:val>
                                            <p:fltVal val="0"/>
                                          </p:val>
                                        </p:tav>
                                        <p:tav tm="100000">
                                          <p:val>
                                            <p:strVal val="#ppt_h"/>
                                          </p:val>
                                        </p:tav>
                                      </p:tavLst>
                                    </p:anim>
                                    <p:animEffect transition="in" filter="fade">
                                      <p:cBhvr>
                                        <p:cTn id="99" dur="500"/>
                                        <p:tgtEl>
                                          <p:spTgt spid="65"/>
                                        </p:tgtEl>
                                      </p:cBhvr>
                                    </p:animEffect>
                                  </p:childTnLst>
                                </p:cTn>
                              </p:par>
                              <p:par>
                                <p:cTn id="100" presetID="53" presetClass="entr" presetSubtype="16" fill="hold" nodeType="withEffect">
                                  <p:stCondLst>
                                    <p:cond delay="0"/>
                                  </p:stCondLst>
                                  <p:childTnLst>
                                    <p:set>
                                      <p:cBhvr>
                                        <p:cTn id="101" dur="1" fill="hold">
                                          <p:stCondLst>
                                            <p:cond delay="0"/>
                                          </p:stCondLst>
                                        </p:cTn>
                                        <p:tgtEl>
                                          <p:spTgt spid="68"/>
                                        </p:tgtEl>
                                        <p:attrNameLst>
                                          <p:attrName>style.visibility</p:attrName>
                                        </p:attrNameLst>
                                      </p:cBhvr>
                                      <p:to>
                                        <p:strVal val="visible"/>
                                      </p:to>
                                    </p:set>
                                    <p:anim calcmode="lin" valueType="num">
                                      <p:cBhvr>
                                        <p:cTn id="102" dur="500" fill="hold"/>
                                        <p:tgtEl>
                                          <p:spTgt spid="68"/>
                                        </p:tgtEl>
                                        <p:attrNameLst>
                                          <p:attrName>ppt_w</p:attrName>
                                        </p:attrNameLst>
                                      </p:cBhvr>
                                      <p:tavLst>
                                        <p:tav tm="0">
                                          <p:val>
                                            <p:fltVal val="0"/>
                                          </p:val>
                                        </p:tav>
                                        <p:tav tm="100000">
                                          <p:val>
                                            <p:strVal val="#ppt_w"/>
                                          </p:val>
                                        </p:tav>
                                      </p:tavLst>
                                    </p:anim>
                                    <p:anim calcmode="lin" valueType="num">
                                      <p:cBhvr>
                                        <p:cTn id="103" dur="500" fill="hold"/>
                                        <p:tgtEl>
                                          <p:spTgt spid="68"/>
                                        </p:tgtEl>
                                        <p:attrNameLst>
                                          <p:attrName>ppt_h</p:attrName>
                                        </p:attrNameLst>
                                      </p:cBhvr>
                                      <p:tavLst>
                                        <p:tav tm="0">
                                          <p:val>
                                            <p:fltVal val="0"/>
                                          </p:val>
                                        </p:tav>
                                        <p:tav tm="100000">
                                          <p:val>
                                            <p:strVal val="#ppt_h"/>
                                          </p:val>
                                        </p:tav>
                                      </p:tavLst>
                                    </p:anim>
                                    <p:animEffect transition="in" filter="fade">
                                      <p:cBhvr>
                                        <p:cTn id="10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3" grpId="0" animBg="1"/>
      <p:bldP spid="50" grpId="0"/>
      <p:bldP spid="53" grpId="0"/>
      <p:bldP spid="60" grpId="0"/>
      <p:bldP spid="65" grpId="0"/>
      <p:bldP spid="5" grpId="0" animBg="1"/>
      <p:bldP spid="6" grpId="0" animBg="1"/>
      <p:bldP spid="7" grpId="0" animBg="1"/>
      <p:bldP spid="9"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 xmlns:a16="http://schemas.microsoft.com/office/drawing/2014/main" id="{423DF520-1D0C-4A02-A4C8-D87F705361FE}"/>
              </a:ext>
            </a:extLst>
          </p:cNvPr>
          <p:cNvGrpSpPr/>
          <p:nvPr/>
        </p:nvGrpSpPr>
        <p:grpSpPr>
          <a:xfrm>
            <a:off x="183893" y="197685"/>
            <a:ext cx="3812043" cy="772165"/>
            <a:chOff x="0" y="112514"/>
            <a:chExt cx="3812043" cy="772165"/>
          </a:xfrm>
        </p:grpSpPr>
        <p:sp>
          <p:nvSpPr>
            <p:cNvPr id="44" name="Freeform 8">
              <a:extLst>
                <a:ext uri="{FF2B5EF4-FFF2-40B4-BE49-F238E27FC236}">
                  <a16:creationId xmlns="" xmlns:a16="http://schemas.microsoft.com/office/drawing/2014/main" id="{AC008DD9-0687-4AA3-8597-AF9E28EB8C45}"/>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45" name="Freeform 14">
              <a:extLst>
                <a:ext uri="{FF2B5EF4-FFF2-40B4-BE49-F238E27FC236}">
                  <a16:creationId xmlns="" xmlns:a16="http://schemas.microsoft.com/office/drawing/2014/main" id="{4B96C869-530C-4DB3-B23D-F1B3DF73CE40}"/>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46" name="Title 1">
              <a:extLst>
                <a:ext uri="{FF2B5EF4-FFF2-40B4-BE49-F238E27FC236}">
                  <a16:creationId xmlns="" xmlns:a16="http://schemas.microsoft.com/office/drawing/2014/main" id="{7F20DD54-8F96-4208-980B-5A76C4692AF1}"/>
                </a:ext>
              </a:extLst>
            </p:cNvPr>
            <p:cNvSpPr txBox="1">
              <a:spLocks/>
            </p:cNvSpPr>
            <p:nvPr/>
          </p:nvSpPr>
          <p:spPr>
            <a:xfrm>
              <a:off x="980601" y="331967"/>
              <a:ext cx="283144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i="0" u="none" dirty="0" smtClean="0">
                  <a:solidFill>
                    <a:srgbClr val="0B3EA2"/>
                  </a:solidFill>
                  <a:latin typeface="Montserrat SemiBold" panose="00000700000000000000" pitchFamily="2" charset="0"/>
                </a:rPr>
                <a:t>System Objectives</a:t>
              </a:r>
              <a:endParaRPr lang="en-US" sz="1300" b="1" i="0" u="none" dirty="0">
                <a:solidFill>
                  <a:srgbClr val="0B3EA2"/>
                </a:solidFill>
                <a:latin typeface="Montserrat SemiBold" panose="00000700000000000000" pitchFamily="2" charset="0"/>
              </a:endParaRPr>
            </a:p>
          </p:txBody>
        </p:sp>
      </p:grpSp>
      <p:grpSp>
        <p:nvGrpSpPr>
          <p:cNvPr id="28" name="مجموعة 27">
            <a:extLst>
              <a:ext uri="{FF2B5EF4-FFF2-40B4-BE49-F238E27FC236}">
                <a16:creationId xmlns="" xmlns:a16="http://schemas.microsoft.com/office/drawing/2014/main" id="{16B9CD9E-9C29-3013-EB40-B3965524AE34}"/>
              </a:ext>
            </a:extLst>
          </p:cNvPr>
          <p:cNvGrpSpPr/>
          <p:nvPr/>
        </p:nvGrpSpPr>
        <p:grpSpPr>
          <a:xfrm>
            <a:off x="-209486" y="542548"/>
            <a:ext cx="10627590" cy="4606047"/>
            <a:chOff x="-209486" y="542548"/>
            <a:chExt cx="10627590" cy="4606047"/>
          </a:xfrm>
        </p:grpSpPr>
        <p:grpSp>
          <p:nvGrpSpPr>
            <p:cNvPr id="29" name="a22a2a8a-15cd-4d2c-ad42-b8165d58f72f">
              <a:extLst>
                <a:ext uri="{FF2B5EF4-FFF2-40B4-BE49-F238E27FC236}">
                  <a16:creationId xmlns="" xmlns:a16="http://schemas.microsoft.com/office/drawing/2014/main" id="{3A0BD5BA-0FB3-4139-A72A-BCE174194FED}"/>
                </a:ext>
              </a:extLst>
            </p:cNvPr>
            <p:cNvGrpSpPr>
              <a:grpSpLocks noChangeAspect="1"/>
            </p:cNvGrpSpPr>
            <p:nvPr/>
          </p:nvGrpSpPr>
          <p:grpSpPr>
            <a:xfrm>
              <a:off x="-209486" y="1203599"/>
              <a:ext cx="8663816" cy="3944996"/>
              <a:chOff x="-270772" y="1376772"/>
              <a:chExt cx="11551753" cy="5259998"/>
            </a:xfrm>
          </p:grpSpPr>
          <p:grpSp>
            <p:nvGrpSpPr>
              <p:cNvPr id="48" name="Group 1">
                <a:extLst>
                  <a:ext uri="{FF2B5EF4-FFF2-40B4-BE49-F238E27FC236}">
                    <a16:creationId xmlns="" xmlns:a16="http://schemas.microsoft.com/office/drawing/2014/main" id="{B20129D3-E9DD-4FCD-B794-F66938424087}"/>
                  </a:ext>
                </a:extLst>
              </p:cNvPr>
              <p:cNvGrpSpPr/>
              <p:nvPr/>
            </p:nvGrpSpPr>
            <p:grpSpPr>
              <a:xfrm>
                <a:off x="3857804" y="1376772"/>
                <a:ext cx="4476392" cy="4478867"/>
                <a:chOff x="2893353" y="1368502"/>
                <a:chExt cx="3357294" cy="3359150"/>
              </a:xfrm>
            </p:grpSpPr>
            <p:grpSp>
              <p:nvGrpSpPr>
                <p:cNvPr id="67" name="Group 2">
                  <a:extLst>
                    <a:ext uri="{FF2B5EF4-FFF2-40B4-BE49-F238E27FC236}">
                      <a16:creationId xmlns="" xmlns:a16="http://schemas.microsoft.com/office/drawing/2014/main" id="{F0DA2CDC-AFFC-42BC-AE0B-0FD056F2C00A}"/>
                    </a:ext>
                  </a:extLst>
                </p:cNvPr>
                <p:cNvGrpSpPr/>
                <p:nvPr/>
              </p:nvGrpSpPr>
              <p:grpSpPr>
                <a:xfrm rot="16200000">
                  <a:off x="2055154" y="2206701"/>
                  <a:ext cx="3359150" cy="1682751"/>
                  <a:chOff x="3048000" y="2222499"/>
                  <a:chExt cx="3359150" cy="1682751"/>
                </a:xfrm>
              </p:grpSpPr>
              <p:sp>
                <p:nvSpPr>
                  <p:cNvPr id="100" name="Freeform: Shape 37">
                    <a:extLst>
                      <a:ext uri="{FF2B5EF4-FFF2-40B4-BE49-F238E27FC236}">
                        <a16:creationId xmlns="" xmlns:a16="http://schemas.microsoft.com/office/drawing/2014/main" id="{044B529B-2E66-41AE-8DB2-4A1A67DDA11A}"/>
                      </a:ext>
                    </a:extLst>
                  </p:cNvPr>
                  <p:cNvSpPr>
                    <a:spLocks/>
                  </p:cNvSpPr>
                  <p:nvPr/>
                </p:nvSpPr>
                <p:spPr bwMode="auto">
                  <a:xfrm>
                    <a:off x="3048000" y="2222499"/>
                    <a:ext cx="3359150" cy="1681163"/>
                  </a:xfrm>
                  <a:custGeom>
                    <a:avLst/>
                    <a:gdLst/>
                    <a:ahLst/>
                    <a:cxnLst>
                      <a:cxn ang="0">
                        <a:pos x="1572" y="787"/>
                      </a:cxn>
                      <a:cxn ang="0">
                        <a:pos x="1325" y="787"/>
                      </a:cxn>
                      <a:cxn ang="0">
                        <a:pos x="1325" y="786"/>
                      </a:cxn>
                      <a:cxn ang="0">
                        <a:pos x="1253" y="515"/>
                      </a:cxn>
                      <a:cxn ang="0">
                        <a:pos x="1167" y="405"/>
                      </a:cxn>
                      <a:cxn ang="0">
                        <a:pos x="1056" y="319"/>
                      </a:cxn>
                      <a:cxn ang="0">
                        <a:pos x="1054" y="318"/>
                      </a:cxn>
                      <a:cxn ang="0">
                        <a:pos x="1053" y="317"/>
                      </a:cxn>
                      <a:cxn ang="0">
                        <a:pos x="787" y="248"/>
                      </a:cxn>
                      <a:cxn ang="0">
                        <a:pos x="786" y="248"/>
                      </a:cxn>
                      <a:cxn ang="0">
                        <a:pos x="516" y="319"/>
                      </a:cxn>
                      <a:cxn ang="0">
                        <a:pos x="405" y="405"/>
                      </a:cxn>
                      <a:cxn ang="0">
                        <a:pos x="318" y="516"/>
                      </a:cxn>
                      <a:cxn ang="0">
                        <a:pos x="247" y="786"/>
                      </a:cxn>
                      <a:cxn ang="0">
                        <a:pos x="247" y="787"/>
                      </a:cxn>
                      <a:cxn ang="0">
                        <a:pos x="0" y="787"/>
                      </a:cxn>
                      <a:cxn ang="0">
                        <a:pos x="104" y="392"/>
                      </a:cxn>
                      <a:cxn ang="0">
                        <a:pos x="230" y="231"/>
                      </a:cxn>
                      <a:cxn ang="0">
                        <a:pos x="392" y="104"/>
                      </a:cxn>
                      <a:cxn ang="0">
                        <a:pos x="786" y="0"/>
                      </a:cxn>
                      <a:cxn ang="0">
                        <a:pos x="787" y="0"/>
                      </a:cxn>
                      <a:cxn ang="0">
                        <a:pos x="1176" y="102"/>
                      </a:cxn>
                      <a:cxn ang="0">
                        <a:pos x="1177" y="102"/>
                      </a:cxn>
                      <a:cxn ang="0">
                        <a:pos x="1180" y="104"/>
                      </a:cxn>
                      <a:cxn ang="0">
                        <a:pos x="1342" y="231"/>
                      </a:cxn>
                      <a:cxn ang="0">
                        <a:pos x="1468" y="391"/>
                      </a:cxn>
                      <a:cxn ang="0">
                        <a:pos x="1572" y="787"/>
                      </a:cxn>
                    </a:cxnLst>
                    <a:rect l="0" t="0" r="r" b="b"/>
                    <a:pathLst>
                      <a:path w="1572" h="787">
                        <a:moveTo>
                          <a:pt x="1572" y="787"/>
                        </a:moveTo>
                        <a:cubicBezTo>
                          <a:pt x="1325" y="787"/>
                          <a:pt x="1325" y="787"/>
                          <a:pt x="1325" y="787"/>
                        </a:cubicBezTo>
                        <a:cubicBezTo>
                          <a:pt x="1325" y="786"/>
                          <a:pt x="1325" y="786"/>
                          <a:pt x="1325" y="786"/>
                        </a:cubicBezTo>
                        <a:cubicBezTo>
                          <a:pt x="1325" y="686"/>
                          <a:pt x="1301" y="596"/>
                          <a:pt x="1253" y="515"/>
                        </a:cubicBezTo>
                        <a:cubicBezTo>
                          <a:pt x="1230" y="476"/>
                          <a:pt x="1201" y="440"/>
                          <a:pt x="1167" y="405"/>
                        </a:cubicBezTo>
                        <a:cubicBezTo>
                          <a:pt x="1133" y="371"/>
                          <a:pt x="1095" y="342"/>
                          <a:pt x="1056" y="319"/>
                        </a:cubicBezTo>
                        <a:cubicBezTo>
                          <a:pt x="1055" y="318"/>
                          <a:pt x="1055" y="318"/>
                          <a:pt x="1054" y="318"/>
                        </a:cubicBezTo>
                        <a:cubicBezTo>
                          <a:pt x="1054" y="317"/>
                          <a:pt x="1054" y="317"/>
                          <a:pt x="1053" y="317"/>
                        </a:cubicBezTo>
                        <a:cubicBezTo>
                          <a:pt x="974" y="271"/>
                          <a:pt x="885" y="248"/>
                          <a:pt x="787" y="248"/>
                        </a:cubicBezTo>
                        <a:cubicBezTo>
                          <a:pt x="786" y="248"/>
                          <a:pt x="786" y="248"/>
                          <a:pt x="786" y="248"/>
                        </a:cubicBezTo>
                        <a:cubicBezTo>
                          <a:pt x="686" y="248"/>
                          <a:pt x="596" y="271"/>
                          <a:pt x="516" y="319"/>
                        </a:cubicBezTo>
                        <a:cubicBezTo>
                          <a:pt x="477" y="342"/>
                          <a:pt x="440" y="371"/>
                          <a:pt x="405" y="405"/>
                        </a:cubicBezTo>
                        <a:cubicBezTo>
                          <a:pt x="371" y="440"/>
                          <a:pt x="342" y="477"/>
                          <a:pt x="318" y="516"/>
                        </a:cubicBezTo>
                        <a:cubicBezTo>
                          <a:pt x="271" y="596"/>
                          <a:pt x="247" y="687"/>
                          <a:pt x="247" y="786"/>
                        </a:cubicBezTo>
                        <a:cubicBezTo>
                          <a:pt x="247" y="787"/>
                          <a:pt x="247" y="787"/>
                          <a:pt x="247" y="787"/>
                        </a:cubicBezTo>
                        <a:cubicBezTo>
                          <a:pt x="0" y="787"/>
                          <a:pt x="0" y="787"/>
                          <a:pt x="0" y="787"/>
                        </a:cubicBezTo>
                        <a:cubicBezTo>
                          <a:pt x="0" y="641"/>
                          <a:pt x="34" y="509"/>
                          <a:pt x="104" y="392"/>
                        </a:cubicBezTo>
                        <a:cubicBezTo>
                          <a:pt x="138" y="335"/>
                          <a:pt x="180" y="281"/>
                          <a:pt x="230" y="231"/>
                        </a:cubicBezTo>
                        <a:cubicBezTo>
                          <a:pt x="281" y="180"/>
                          <a:pt x="335" y="138"/>
                          <a:pt x="392" y="104"/>
                        </a:cubicBezTo>
                        <a:cubicBezTo>
                          <a:pt x="509" y="35"/>
                          <a:pt x="641" y="0"/>
                          <a:pt x="786" y="0"/>
                        </a:cubicBezTo>
                        <a:cubicBezTo>
                          <a:pt x="786" y="0"/>
                          <a:pt x="787" y="0"/>
                          <a:pt x="787" y="0"/>
                        </a:cubicBezTo>
                        <a:cubicBezTo>
                          <a:pt x="931" y="1"/>
                          <a:pt x="1061" y="34"/>
                          <a:pt x="1176" y="102"/>
                        </a:cubicBezTo>
                        <a:cubicBezTo>
                          <a:pt x="1177" y="102"/>
                          <a:pt x="1177" y="102"/>
                          <a:pt x="1177" y="102"/>
                        </a:cubicBezTo>
                        <a:cubicBezTo>
                          <a:pt x="1178" y="103"/>
                          <a:pt x="1179" y="103"/>
                          <a:pt x="1180" y="104"/>
                        </a:cubicBezTo>
                        <a:cubicBezTo>
                          <a:pt x="1237" y="138"/>
                          <a:pt x="1291" y="180"/>
                          <a:pt x="1342" y="231"/>
                        </a:cubicBezTo>
                        <a:cubicBezTo>
                          <a:pt x="1392" y="281"/>
                          <a:pt x="1434" y="334"/>
                          <a:pt x="1468" y="391"/>
                        </a:cubicBezTo>
                        <a:cubicBezTo>
                          <a:pt x="1537" y="508"/>
                          <a:pt x="1572" y="640"/>
                          <a:pt x="1572" y="787"/>
                        </a:cubicBezTo>
                        <a:close/>
                      </a:path>
                    </a:pathLst>
                  </a:custGeom>
                  <a:solidFill>
                    <a:srgbClr val="E2E9F1"/>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nvGrpSpPr>
                  <p:cNvPr id="101" name="Group 38">
                    <a:extLst>
                      <a:ext uri="{FF2B5EF4-FFF2-40B4-BE49-F238E27FC236}">
                        <a16:creationId xmlns="" xmlns:a16="http://schemas.microsoft.com/office/drawing/2014/main" id="{007DE1AB-CD6D-44AE-95DF-06A5936D6BB8}"/>
                      </a:ext>
                    </a:extLst>
                  </p:cNvPr>
                  <p:cNvGrpSpPr/>
                  <p:nvPr/>
                </p:nvGrpSpPr>
                <p:grpSpPr>
                  <a:xfrm>
                    <a:off x="3610477" y="2789235"/>
                    <a:ext cx="2232610" cy="1116015"/>
                    <a:chOff x="3610477" y="2524123"/>
                    <a:chExt cx="2232610" cy="1116015"/>
                  </a:xfrm>
                </p:grpSpPr>
                <p:cxnSp>
                  <p:nvCxnSpPr>
                    <p:cNvPr id="102" name="Straight Connector 39">
                      <a:extLst>
                        <a:ext uri="{FF2B5EF4-FFF2-40B4-BE49-F238E27FC236}">
                          <a16:creationId xmlns="" xmlns:a16="http://schemas.microsoft.com/office/drawing/2014/main" id="{6CBAB71D-6EF0-4EE3-9F1C-10BE3B68E711}"/>
                        </a:ext>
                      </a:extLst>
                    </p:cNvPr>
                    <p:cNvCxnSpPr/>
                    <p:nvPr/>
                  </p:nvCxnSpPr>
                  <p:spPr>
                    <a:xfrm>
                      <a:off x="3788411" y="3120519"/>
                      <a:ext cx="118427" cy="6083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40">
                      <a:extLst>
                        <a:ext uri="{FF2B5EF4-FFF2-40B4-BE49-F238E27FC236}">
                          <a16:creationId xmlns="" xmlns:a16="http://schemas.microsoft.com/office/drawing/2014/main" id="{9AA0B227-4DC5-49B8-B497-833EB708D95D}"/>
                        </a:ext>
                      </a:extLst>
                    </p:cNvPr>
                    <p:cNvCxnSpPr/>
                    <p:nvPr/>
                  </p:nvCxnSpPr>
                  <p:spPr>
                    <a:xfrm rot="16200000" flipH="1">
                      <a:off x="4158996" y="2718342"/>
                      <a:ext cx="114809" cy="8731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41">
                      <a:extLst>
                        <a:ext uri="{FF2B5EF4-FFF2-40B4-BE49-F238E27FC236}">
                          <a16:creationId xmlns="" xmlns:a16="http://schemas.microsoft.com/office/drawing/2014/main" id="{00771644-4005-4208-AB62-A8EC1CB7618F}"/>
                        </a:ext>
                      </a:extLst>
                    </p:cNvPr>
                    <p:cNvCxnSpPr/>
                    <p:nvPr/>
                  </p:nvCxnSpPr>
                  <p:spPr>
                    <a:xfrm rot="16200000" flipH="1">
                      <a:off x="4654152" y="2594373"/>
                      <a:ext cx="142879" cy="238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42">
                      <a:extLst>
                        <a:ext uri="{FF2B5EF4-FFF2-40B4-BE49-F238E27FC236}">
                          <a16:creationId xmlns="" xmlns:a16="http://schemas.microsoft.com/office/drawing/2014/main" id="{52B537ED-D5D1-417A-8C90-86A464B5277A}"/>
                        </a:ext>
                      </a:extLst>
                    </p:cNvPr>
                    <p:cNvCxnSpPr/>
                    <p:nvPr/>
                  </p:nvCxnSpPr>
                  <p:spPr>
                    <a:xfrm rot="5400000">
                      <a:off x="5203031" y="2693200"/>
                      <a:ext cx="109538" cy="5714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43">
                      <a:extLst>
                        <a:ext uri="{FF2B5EF4-FFF2-40B4-BE49-F238E27FC236}">
                          <a16:creationId xmlns="" xmlns:a16="http://schemas.microsoft.com/office/drawing/2014/main" id="{7D41599D-7F8C-42DD-9FBB-672C8B080AB2}"/>
                        </a:ext>
                      </a:extLst>
                    </p:cNvPr>
                    <p:cNvCxnSpPr/>
                    <p:nvPr/>
                  </p:nvCxnSpPr>
                  <p:spPr>
                    <a:xfrm rot="10800000" flipV="1">
                      <a:off x="5574507" y="3069429"/>
                      <a:ext cx="114637" cy="666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44">
                      <a:extLst>
                        <a:ext uri="{FF2B5EF4-FFF2-40B4-BE49-F238E27FC236}">
                          <a16:creationId xmlns="" xmlns:a16="http://schemas.microsoft.com/office/drawing/2014/main" id="{16099BCF-206F-415A-BEAA-E5F8DE35F75F}"/>
                        </a:ext>
                      </a:extLst>
                    </p:cNvPr>
                    <p:cNvCxnSpPr/>
                    <p:nvPr/>
                  </p:nvCxnSpPr>
                  <p:spPr>
                    <a:xfrm>
                      <a:off x="3610477" y="3638550"/>
                      <a:ext cx="116974"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45">
                      <a:extLst>
                        <a:ext uri="{FF2B5EF4-FFF2-40B4-BE49-F238E27FC236}">
                          <a16:creationId xmlns="" xmlns:a16="http://schemas.microsoft.com/office/drawing/2014/main" id="{5FA17113-6FCF-42CB-92C9-9A75DD48BF68}"/>
                        </a:ext>
                      </a:extLst>
                    </p:cNvPr>
                    <p:cNvCxnSpPr/>
                    <p:nvPr/>
                  </p:nvCxnSpPr>
                  <p:spPr>
                    <a:xfrm>
                      <a:off x="5726113" y="3638550"/>
                      <a:ext cx="116974"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69" name="Freeform: Shape 3">
                  <a:extLst>
                    <a:ext uri="{FF2B5EF4-FFF2-40B4-BE49-F238E27FC236}">
                      <a16:creationId xmlns="" xmlns:a16="http://schemas.microsoft.com/office/drawing/2014/main" id="{8BB01CF3-94B8-4877-9780-7F1CBD8B7C63}"/>
                    </a:ext>
                  </a:extLst>
                </p:cNvPr>
                <p:cNvSpPr>
                  <a:spLocks/>
                </p:cNvSpPr>
                <p:nvPr/>
              </p:nvSpPr>
              <p:spPr bwMode="auto">
                <a:xfrm rot="16200000">
                  <a:off x="2844142" y="3138564"/>
                  <a:ext cx="822325" cy="638175"/>
                </a:xfrm>
                <a:custGeom>
                  <a:avLst/>
                  <a:gdLst/>
                  <a:ahLst/>
                  <a:cxnLst>
                    <a:cxn ang="0">
                      <a:pos x="385" y="0"/>
                    </a:cxn>
                    <a:cxn ang="0">
                      <a:pos x="385" y="228"/>
                    </a:cxn>
                    <a:cxn ang="0">
                      <a:pos x="384" y="228"/>
                    </a:cxn>
                    <a:cxn ang="0">
                      <a:pos x="114" y="299"/>
                    </a:cxn>
                    <a:cxn ang="0">
                      <a:pos x="0" y="101"/>
                    </a:cxn>
                    <a:cxn ang="0">
                      <a:pos x="384" y="0"/>
                    </a:cxn>
                    <a:cxn ang="0">
                      <a:pos x="385" y="0"/>
                    </a:cxn>
                  </a:cxnLst>
                  <a:rect l="0" t="0" r="r" b="b"/>
                  <a:pathLst>
                    <a:path w="385" h="299">
                      <a:moveTo>
                        <a:pt x="385" y="0"/>
                      </a:moveTo>
                      <a:cubicBezTo>
                        <a:pt x="385" y="228"/>
                        <a:pt x="385" y="228"/>
                        <a:pt x="385" y="228"/>
                      </a:cubicBezTo>
                      <a:cubicBezTo>
                        <a:pt x="384" y="228"/>
                        <a:pt x="384" y="228"/>
                        <a:pt x="384" y="228"/>
                      </a:cubicBezTo>
                      <a:cubicBezTo>
                        <a:pt x="284" y="228"/>
                        <a:pt x="194" y="251"/>
                        <a:pt x="114" y="299"/>
                      </a:cubicBezTo>
                      <a:cubicBezTo>
                        <a:pt x="0" y="101"/>
                        <a:pt x="0" y="101"/>
                        <a:pt x="0" y="101"/>
                      </a:cubicBezTo>
                      <a:cubicBezTo>
                        <a:pt x="114" y="34"/>
                        <a:pt x="242" y="0"/>
                        <a:pt x="384" y="0"/>
                      </a:cubicBezTo>
                      <a:cubicBezTo>
                        <a:pt x="385" y="0"/>
                        <a:pt x="385" y="0"/>
                        <a:pt x="385" y="0"/>
                      </a:cubicBezTo>
                      <a:close/>
                    </a:path>
                  </a:pathLst>
                </a:custGeom>
                <a:solidFill>
                  <a:srgbClr val="0B3EA2"/>
                </a:solidFill>
                <a:ln w="9525">
                  <a:noFill/>
                  <a:round/>
                  <a:headEnd/>
                  <a:tailEnd/>
                </a:ln>
              </p:spPr>
              <p:txBody>
                <a:bodyPr anchor="ctr"/>
                <a:lstStyle/>
                <a:p>
                  <a:pPr algn="ctr"/>
                  <a:endParaRPr dirty="0">
                    <a:solidFill>
                      <a:srgbClr val="0B3EA2"/>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0" name="Freeform: Shape 4">
                  <a:extLst>
                    <a:ext uri="{FF2B5EF4-FFF2-40B4-BE49-F238E27FC236}">
                      <a16:creationId xmlns="" xmlns:a16="http://schemas.microsoft.com/office/drawing/2014/main" id="{F58F86D4-BA69-4569-9333-D2644AF6760C}"/>
                    </a:ext>
                  </a:extLst>
                </p:cNvPr>
                <p:cNvSpPr>
                  <a:spLocks/>
                </p:cNvSpPr>
                <p:nvPr/>
              </p:nvSpPr>
              <p:spPr bwMode="auto">
                <a:xfrm rot="16200000">
                  <a:off x="3845060" y="3955332"/>
                  <a:ext cx="636588" cy="822325"/>
                </a:xfrm>
                <a:custGeom>
                  <a:avLst/>
                  <a:gdLst/>
                  <a:ahLst/>
                  <a:cxnLst>
                    <a:cxn ang="0">
                      <a:pos x="101" y="0"/>
                    </a:cxn>
                    <a:cxn ang="0">
                      <a:pos x="298" y="114"/>
                    </a:cxn>
                    <a:cxn ang="0">
                      <a:pos x="227" y="384"/>
                    </a:cxn>
                    <a:cxn ang="0">
                      <a:pos x="227" y="385"/>
                    </a:cxn>
                    <a:cxn ang="0">
                      <a:pos x="0" y="385"/>
                    </a:cxn>
                    <a:cxn ang="0">
                      <a:pos x="101" y="0"/>
                    </a:cxn>
                  </a:cxnLst>
                  <a:rect l="0" t="0" r="r" b="b"/>
                  <a:pathLst>
                    <a:path w="298" h="385">
                      <a:moveTo>
                        <a:pt x="101" y="0"/>
                      </a:moveTo>
                      <a:cubicBezTo>
                        <a:pt x="298" y="114"/>
                        <a:pt x="298" y="114"/>
                        <a:pt x="298" y="114"/>
                      </a:cubicBezTo>
                      <a:cubicBezTo>
                        <a:pt x="251" y="195"/>
                        <a:pt x="227" y="285"/>
                        <a:pt x="227" y="384"/>
                      </a:cubicBezTo>
                      <a:cubicBezTo>
                        <a:pt x="227" y="385"/>
                        <a:pt x="227" y="385"/>
                        <a:pt x="227" y="385"/>
                      </a:cubicBezTo>
                      <a:cubicBezTo>
                        <a:pt x="0" y="385"/>
                        <a:pt x="0" y="385"/>
                        <a:pt x="0" y="385"/>
                      </a:cubicBezTo>
                      <a:cubicBezTo>
                        <a:pt x="0" y="243"/>
                        <a:pt x="33" y="114"/>
                        <a:pt x="101" y="0"/>
                      </a:cubicBezTo>
                      <a:close/>
                    </a:path>
                  </a:pathLst>
                </a:custGeom>
                <a:solidFill>
                  <a:srgbClr val="0B3EA2"/>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1" name="Freeform: Shape 5">
                  <a:extLst>
                    <a:ext uri="{FF2B5EF4-FFF2-40B4-BE49-F238E27FC236}">
                      <a16:creationId xmlns="" xmlns:a16="http://schemas.microsoft.com/office/drawing/2014/main" id="{E5F5C685-7DA0-41EE-A49A-51FF000F5585}"/>
                    </a:ext>
                  </a:extLst>
                </p:cNvPr>
                <p:cNvSpPr>
                  <a:spLocks/>
                </p:cNvSpPr>
                <p:nvPr/>
              </p:nvSpPr>
              <p:spPr bwMode="auto">
                <a:xfrm rot="16200000">
                  <a:off x="3151323" y="1629645"/>
                  <a:ext cx="842963" cy="841375"/>
                </a:xfrm>
                <a:custGeom>
                  <a:avLst/>
                  <a:gdLst/>
                  <a:ahLst/>
                  <a:cxnLst>
                    <a:cxn ang="0">
                      <a:pos x="394" y="280"/>
                    </a:cxn>
                    <a:cxn ang="0">
                      <a:pos x="197" y="394"/>
                    </a:cxn>
                    <a:cxn ang="0">
                      <a:pos x="111" y="284"/>
                    </a:cxn>
                    <a:cxn ang="0">
                      <a:pos x="0" y="198"/>
                    </a:cxn>
                    <a:cxn ang="0">
                      <a:pos x="114" y="0"/>
                    </a:cxn>
                    <a:cxn ang="0">
                      <a:pos x="272" y="124"/>
                    </a:cxn>
                    <a:cxn ang="0">
                      <a:pos x="394" y="280"/>
                    </a:cxn>
                  </a:cxnLst>
                  <a:rect l="0" t="0" r="r" b="b"/>
                  <a:pathLst>
                    <a:path w="394" h="394">
                      <a:moveTo>
                        <a:pt x="394" y="280"/>
                      </a:moveTo>
                      <a:cubicBezTo>
                        <a:pt x="197" y="394"/>
                        <a:pt x="197" y="394"/>
                        <a:pt x="197" y="394"/>
                      </a:cubicBezTo>
                      <a:cubicBezTo>
                        <a:pt x="174" y="355"/>
                        <a:pt x="145" y="319"/>
                        <a:pt x="111" y="284"/>
                      </a:cubicBezTo>
                      <a:cubicBezTo>
                        <a:pt x="77" y="250"/>
                        <a:pt x="39" y="221"/>
                        <a:pt x="0" y="198"/>
                      </a:cubicBezTo>
                      <a:cubicBezTo>
                        <a:pt x="114" y="0"/>
                        <a:pt x="114" y="0"/>
                        <a:pt x="114" y="0"/>
                      </a:cubicBezTo>
                      <a:cubicBezTo>
                        <a:pt x="170" y="33"/>
                        <a:pt x="222" y="74"/>
                        <a:pt x="272" y="124"/>
                      </a:cubicBezTo>
                      <a:cubicBezTo>
                        <a:pt x="321" y="172"/>
                        <a:pt x="361" y="224"/>
                        <a:pt x="394" y="280"/>
                      </a:cubicBezTo>
                      <a:close/>
                    </a:path>
                  </a:pathLst>
                </a:custGeom>
                <a:solidFill>
                  <a:srgbClr val="0B3EA2"/>
                </a:solidFill>
                <a:ln w="9525">
                  <a:noFill/>
                  <a:round/>
                  <a:headEnd/>
                  <a:tailEnd/>
                </a:ln>
              </p:spPr>
              <p:txBody>
                <a:bodyPr anchor="ctr"/>
                <a:lstStyle/>
                <a:p>
                  <a:pPr algn="ctr"/>
                  <a:endParaRPr dirty="0">
                    <a:solidFill>
                      <a:srgbClr val="0B3EA2"/>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2" name="Freeform: Shape 6">
                  <a:extLst>
                    <a:ext uri="{FF2B5EF4-FFF2-40B4-BE49-F238E27FC236}">
                      <a16:creationId xmlns="" xmlns:a16="http://schemas.microsoft.com/office/drawing/2014/main" id="{2A01793A-6B4E-42BD-BE60-16472D9CA921}"/>
                    </a:ext>
                  </a:extLst>
                </p:cNvPr>
                <p:cNvSpPr>
                  <a:spLocks/>
                </p:cNvSpPr>
                <p:nvPr/>
              </p:nvSpPr>
              <p:spPr bwMode="auto">
                <a:xfrm rot="16200000">
                  <a:off x="2848110" y="2323382"/>
                  <a:ext cx="811213" cy="635000"/>
                </a:xfrm>
                <a:custGeom>
                  <a:avLst/>
                  <a:gdLst/>
                  <a:ahLst/>
                  <a:cxnLst>
                    <a:cxn ang="0">
                      <a:pos x="0" y="228"/>
                    </a:cxn>
                    <a:cxn ang="0">
                      <a:pos x="0" y="0"/>
                    </a:cxn>
                    <a:cxn ang="0">
                      <a:pos x="379" y="99"/>
                    </a:cxn>
                    <a:cxn ang="0">
                      <a:pos x="266" y="297"/>
                    </a:cxn>
                    <a:cxn ang="0">
                      <a:pos x="0" y="228"/>
                    </a:cxn>
                  </a:cxnLst>
                  <a:rect l="0" t="0" r="r" b="b"/>
                  <a:pathLst>
                    <a:path w="379" h="297">
                      <a:moveTo>
                        <a:pt x="0" y="228"/>
                      </a:moveTo>
                      <a:cubicBezTo>
                        <a:pt x="0" y="0"/>
                        <a:pt x="0" y="0"/>
                        <a:pt x="0" y="0"/>
                      </a:cubicBezTo>
                      <a:cubicBezTo>
                        <a:pt x="140" y="1"/>
                        <a:pt x="266" y="33"/>
                        <a:pt x="379" y="99"/>
                      </a:cubicBezTo>
                      <a:cubicBezTo>
                        <a:pt x="266" y="297"/>
                        <a:pt x="266" y="297"/>
                        <a:pt x="266" y="297"/>
                      </a:cubicBezTo>
                      <a:cubicBezTo>
                        <a:pt x="187" y="251"/>
                        <a:pt x="98" y="228"/>
                        <a:pt x="0" y="228"/>
                      </a:cubicBezTo>
                      <a:close/>
                    </a:path>
                  </a:pathLst>
                </a:custGeom>
                <a:solidFill>
                  <a:srgbClr val="E2E9F1"/>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3" name="Freeform: Shape 7">
                  <a:extLst>
                    <a:ext uri="{FF2B5EF4-FFF2-40B4-BE49-F238E27FC236}">
                      <a16:creationId xmlns="" xmlns:a16="http://schemas.microsoft.com/office/drawing/2014/main" id="{B441FFDA-D0C8-491E-8820-23C88518D962}"/>
                    </a:ext>
                  </a:extLst>
                </p:cNvPr>
                <p:cNvSpPr>
                  <a:spLocks/>
                </p:cNvSpPr>
                <p:nvPr/>
              </p:nvSpPr>
              <p:spPr bwMode="auto">
                <a:xfrm rot="16200000">
                  <a:off x="3152117" y="3624339"/>
                  <a:ext cx="844550" cy="844550"/>
                </a:xfrm>
                <a:custGeom>
                  <a:avLst/>
                  <a:gdLst/>
                  <a:ahLst/>
                  <a:cxnLst>
                    <a:cxn ang="0">
                      <a:pos x="197" y="395"/>
                    </a:cxn>
                    <a:cxn ang="0">
                      <a:pos x="0" y="281"/>
                    </a:cxn>
                    <a:cxn ang="0">
                      <a:pos x="123" y="124"/>
                    </a:cxn>
                    <a:cxn ang="0">
                      <a:pos x="281" y="0"/>
                    </a:cxn>
                    <a:cxn ang="0">
                      <a:pos x="395" y="198"/>
                    </a:cxn>
                    <a:cxn ang="0">
                      <a:pos x="284" y="284"/>
                    </a:cxn>
                    <a:cxn ang="0">
                      <a:pos x="197" y="395"/>
                    </a:cxn>
                  </a:cxnLst>
                  <a:rect l="0" t="0" r="r" b="b"/>
                  <a:pathLst>
                    <a:path w="395" h="395">
                      <a:moveTo>
                        <a:pt x="197" y="395"/>
                      </a:moveTo>
                      <a:cubicBezTo>
                        <a:pt x="0" y="281"/>
                        <a:pt x="0" y="281"/>
                        <a:pt x="0" y="281"/>
                      </a:cubicBezTo>
                      <a:cubicBezTo>
                        <a:pt x="33" y="225"/>
                        <a:pt x="74" y="173"/>
                        <a:pt x="123" y="124"/>
                      </a:cubicBezTo>
                      <a:cubicBezTo>
                        <a:pt x="173" y="74"/>
                        <a:pt x="225" y="33"/>
                        <a:pt x="281" y="0"/>
                      </a:cubicBezTo>
                      <a:cubicBezTo>
                        <a:pt x="395" y="198"/>
                        <a:pt x="395" y="198"/>
                        <a:pt x="395" y="198"/>
                      </a:cubicBezTo>
                      <a:cubicBezTo>
                        <a:pt x="356" y="221"/>
                        <a:pt x="319" y="250"/>
                        <a:pt x="284" y="284"/>
                      </a:cubicBezTo>
                      <a:cubicBezTo>
                        <a:pt x="250" y="319"/>
                        <a:pt x="221" y="356"/>
                        <a:pt x="197" y="395"/>
                      </a:cubicBezTo>
                      <a:close/>
                    </a:path>
                  </a:pathLst>
                </a:custGeom>
                <a:solidFill>
                  <a:srgbClr val="E2E9F1"/>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4" name="Freeform: Shape 8">
                  <a:extLst>
                    <a:ext uri="{FF2B5EF4-FFF2-40B4-BE49-F238E27FC236}">
                      <a16:creationId xmlns="" xmlns:a16="http://schemas.microsoft.com/office/drawing/2014/main" id="{4ACF9E10-B3A4-4C33-800D-0C172904BCFE}"/>
                    </a:ext>
                  </a:extLst>
                </p:cNvPr>
                <p:cNvSpPr>
                  <a:spLocks/>
                </p:cNvSpPr>
                <p:nvPr/>
              </p:nvSpPr>
              <p:spPr bwMode="auto">
                <a:xfrm rot="16200000">
                  <a:off x="3843473" y="1318495"/>
                  <a:ext cx="638175" cy="823913"/>
                </a:xfrm>
                <a:custGeom>
                  <a:avLst/>
                  <a:gdLst/>
                  <a:ahLst/>
                  <a:cxnLst>
                    <a:cxn ang="0">
                      <a:pos x="197" y="0"/>
                    </a:cxn>
                    <a:cxn ang="0">
                      <a:pos x="299" y="386"/>
                    </a:cxn>
                    <a:cxn ang="0">
                      <a:pos x="72" y="386"/>
                    </a:cxn>
                    <a:cxn ang="0">
                      <a:pos x="72" y="385"/>
                    </a:cxn>
                    <a:cxn ang="0">
                      <a:pos x="0" y="114"/>
                    </a:cxn>
                    <a:cxn ang="0">
                      <a:pos x="197" y="0"/>
                    </a:cxn>
                  </a:cxnLst>
                  <a:rect l="0" t="0" r="r" b="b"/>
                  <a:pathLst>
                    <a:path w="299" h="386">
                      <a:moveTo>
                        <a:pt x="197" y="0"/>
                      </a:moveTo>
                      <a:cubicBezTo>
                        <a:pt x="265" y="114"/>
                        <a:pt x="299" y="243"/>
                        <a:pt x="299" y="386"/>
                      </a:cubicBezTo>
                      <a:cubicBezTo>
                        <a:pt x="72" y="386"/>
                        <a:pt x="72" y="386"/>
                        <a:pt x="72" y="386"/>
                      </a:cubicBezTo>
                      <a:cubicBezTo>
                        <a:pt x="72" y="385"/>
                        <a:pt x="72" y="385"/>
                        <a:pt x="72" y="385"/>
                      </a:cubicBezTo>
                      <a:cubicBezTo>
                        <a:pt x="72" y="285"/>
                        <a:pt x="48" y="195"/>
                        <a:pt x="0" y="114"/>
                      </a:cubicBezTo>
                      <a:lnTo>
                        <a:pt x="197" y="0"/>
                      </a:lnTo>
                      <a:close/>
                    </a:path>
                  </a:pathLst>
                </a:custGeom>
                <a:solidFill>
                  <a:srgbClr val="E2E9F1"/>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75" name="TextBox 9">
                  <a:extLst>
                    <a:ext uri="{FF2B5EF4-FFF2-40B4-BE49-F238E27FC236}">
                      <a16:creationId xmlns="" xmlns:a16="http://schemas.microsoft.com/office/drawing/2014/main" id="{667A2C7D-C597-443F-AF13-C2163873785D}"/>
                    </a:ext>
                  </a:extLst>
                </p:cNvPr>
                <p:cNvSpPr txBox="1">
                  <a:spLocks/>
                </p:cNvSpPr>
                <p:nvPr/>
              </p:nvSpPr>
              <p:spPr>
                <a:xfrm rot="16200000">
                  <a:off x="3136207" y="2533505"/>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2">
                          <a:lumMod val="25000"/>
                        </a:schemeClr>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4</a:t>
                  </a:r>
                </a:p>
              </p:txBody>
            </p:sp>
            <p:sp>
              <p:nvSpPr>
                <p:cNvPr id="76" name="TextBox 10">
                  <a:extLst>
                    <a:ext uri="{FF2B5EF4-FFF2-40B4-BE49-F238E27FC236}">
                      <a16:creationId xmlns="" xmlns:a16="http://schemas.microsoft.com/office/drawing/2014/main" id="{ED32F780-55FC-4875-9E0D-C269C18757D8}"/>
                    </a:ext>
                  </a:extLst>
                </p:cNvPr>
                <p:cNvSpPr txBox="1">
                  <a:spLocks/>
                </p:cNvSpPr>
                <p:nvPr/>
              </p:nvSpPr>
              <p:spPr>
                <a:xfrm rot="16200000">
                  <a:off x="3143827" y="3204065"/>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1"/>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3</a:t>
                  </a:r>
                </a:p>
              </p:txBody>
            </p:sp>
            <p:sp>
              <p:nvSpPr>
                <p:cNvPr id="77" name="TextBox 11">
                  <a:extLst>
                    <a:ext uri="{FF2B5EF4-FFF2-40B4-BE49-F238E27FC236}">
                      <a16:creationId xmlns="" xmlns:a16="http://schemas.microsoft.com/office/drawing/2014/main" id="{41C2D0A2-128A-4E6C-8DD1-CA4F0E184170}"/>
                    </a:ext>
                  </a:extLst>
                </p:cNvPr>
                <p:cNvSpPr txBox="1">
                  <a:spLocks/>
                </p:cNvSpPr>
                <p:nvPr/>
              </p:nvSpPr>
              <p:spPr>
                <a:xfrm rot="16200000">
                  <a:off x="3528994" y="3860788"/>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2">
                          <a:lumMod val="25000"/>
                        </a:schemeClr>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2</a:t>
                  </a:r>
                </a:p>
              </p:txBody>
            </p:sp>
            <p:sp>
              <p:nvSpPr>
                <p:cNvPr id="78" name="TextBox 13">
                  <a:extLst>
                    <a:ext uri="{FF2B5EF4-FFF2-40B4-BE49-F238E27FC236}">
                      <a16:creationId xmlns="" xmlns:a16="http://schemas.microsoft.com/office/drawing/2014/main" id="{13A80734-0BD2-48B8-A63E-3FAC4919F597}"/>
                    </a:ext>
                  </a:extLst>
                </p:cNvPr>
                <p:cNvSpPr txBox="1">
                  <a:spLocks/>
                </p:cNvSpPr>
                <p:nvPr/>
              </p:nvSpPr>
              <p:spPr>
                <a:xfrm rot="18841251">
                  <a:off x="3506134" y="1839266"/>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1"/>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5</a:t>
                  </a:r>
                </a:p>
              </p:txBody>
            </p:sp>
            <p:grpSp>
              <p:nvGrpSpPr>
                <p:cNvPr id="79" name="Group 15">
                  <a:extLst>
                    <a:ext uri="{FF2B5EF4-FFF2-40B4-BE49-F238E27FC236}">
                      <a16:creationId xmlns="" xmlns:a16="http://schemas.microsoft.com/office/drawing/2014/main" id="{38946400-AEFC-4DE4-90DD-7575F8F93507}"/>
                    </a:ext>
                  </a:extLst>
                </p:cNvPr>
                <p:cNvGrpSpPr/>
                <p:nvPr/>
              </p:nvGrpSpPr>
              <p:grpSpPr>
                <a:xfrm rot="5400000" flipH="1">
                  <a:off x="3729697" y="2206701"/>
                  <a:ext cx="3359150" cy="1682751"/>
                  <a:chOff x="3048000" y="2222499"/>
                  <a:chExt cx="3359150" cy="1682751"/>
                </a:xfrm>
              </p:grpSpPr>
              <p:sp>
                <p:nvSpPr>
                  <p:cNvPr id="91" name="Freeform: Shape 28">
                    <a:extLst>
                      <a:ext uri="{FF2B5EF4-FFF2-40B4-BE49-F238E27FC236}">
                        <a16:creationId xmlns="" xmlns:a16="http://schemas.microsoft.com/office/drawing/2014/main" id="{482E417C-AC86-43FF-A093-CE416BBA99EE}"/>
                      </a:ext>
                    </a:extLst>
                  </p:cNvPr>
                  <p:cNvSpPr>
                    <a:spLocks/>
                  </p:cNvSpPr>
                  <p:nvPr/>
                </p:nvSpPr>
                <p:spPr bwMode="auto">
                  <a:xfrm>
                    <a:off x="3048000" y="2222499"/>
                    <a:ext cx="3359150" cy="1681163"/>
                  </a:xfrm>
                  <a:custGeom>
                    <a:avLst/>
                    <a:gdLst/>
                    <a:ahLst/>
                    <a:cxnLst>
                      <a:cxn ang="0">
                        <a:pos x="1572" y="787"/>
                      </a:cxn>
                      <a:cxn ang="0">
                        <a:pos x="1325" y="787"/>
                      </a:cxn>
                      <a:cxn ang="0">
                        <a:pos x="1325" y="786"/>
                      </a:cxn>
                      <a:cxn ang="0">
                        <a:pos x="1253" y="515"/>
                      </a:cxn>
                      <a:cxn ang="0">
                        <a:pos x="1167" y="405"/>
                      </a:cxn>
                      <a:cxn ang="0">
                        <a:pos x="1056" y="319"/>
                      </a:cxn>
                      <a:cxn ang="0">
                        <a:pos x="1054" y="318"/>
                      </a:cxn>
                      <a:cxn ang="0">
                        <a:pos x="1053" y="317"/>
                      </a:cxn>
                      <a:cxn ang="0">
                        <a:pos x="787" y="248"/>
                      </a:cxn>
                      <a:cxn ang="0">
                        <a:pos x="786" y="248"/>
                      </a:cxn>
                      <a:cxn ang="0">
                        <a:pos x="516" y="319"/>
                      </a:cxn>
                      <a:cxn ang="0">
                        <a:pos x="405" y="405"/>
                      </a:cxn>
                      <a:cxn ang="0">
                        <a:pos x="318" y="516"/>
                      </a:cxn>
                      <a:cxn ang="0">
                        <a:pos x="247" y="786"/>
                      </a:cxn>
                      <a:cxn ang="0">
                        <a:pos x="247" y="787"/>
                      </a:cxn>
                      <a:cxn ang="0">
                        <a:pos x="0" y="787"/>
                      </a:cxn>
                      <a:cxn ang="0">
                        <a:pos x="104" y="392"/>
                      </a:cxn>
                      <a:cxn ang="0">
                        <a:pos x="230" y="231"/>
                      </a:cxn>
                      <a:cxn ang="0">
                        <a:pos x="392" y="104"/>
                      </a:cxn>
                      <a:cxn ang="0">
                        <a:pos x="786" y="0"/>
                      </a:cxn>
                      <a:cxn ang="0">
                        <a:pos x="787" y="0"/>
                      </a:cxn>
                      <a:cxn ang="0">
                        <a:pos x="1176" y="102"/>
                      </a:cxn>
                      <a:cxn ang="0">
                        <a:pos x="1177" y="102"/>
                      </a:cxn>
                      <a:cxn ang="0">
                        <a:pos x="1180" y="104"/>
                      </a:cxn>
                      <a:cxn ang="0">
                        <a:pos x="1342" y="231"/>
                      </a:cxn>
                      <a:cxn ang="0">
                        <a:pos x="1468" y="391"/>
                      </a:cxn>
                      <a:cxn ang="0">
                        <a:pos x="1572" y="787"/>
                      </a:cxn>
                    </a:cxnLst>
                    <a:rect l="0" t="0" r="r" b="b"/>
                    <a:pathLst>
                      <a:path w="1572" h="787">
                        <a:moveTo>
                          <a:pt x="1572" y="787"/>
                        </a:moveTo>
                        <a:cubicBezTo>
                          <a:pt x="1325" y="787"/>
                          <a:pt x="1325" y="787"/>
                          <a:pt x="1325" y="787"/>
                        </a:cubicBezTo>
                        <a:cubicBezTo>
                          <a:pt x="1325" y="786"/>
                          <a:pt x="1325" y="786"/>
                          <a:pt x="1325" y="786"/>
                        </a:cubicBezTo>
                        <a:cubicBezTo>
                          <a:pt x="1325" y="686"/>
                          <a:pt x="1301" y="596"/>
                          <a:pt x="1253" y="515"/>
                        </a:cubicBezTo>
                        <a:cubicBezTo>
                          <a:pt x="1230" y="476"/>
                          <a:pt x="1201" y="440"/>
                          <a:pt x="1167" y="405"/>
                        </a:cubicBezTo>
                        <a:cubicBezTo>
                          <a:pt x="1133" y="371"/>
                          <a:pt x="1095" y="342"/>
                          <a:pt x="1056" y="319"/>
                        </a:cubicBezTo>
                        <a:cubicBezTo>
                          <a:pt x="1055" y="318"/>
                          <a:pt x="1055" y="318"/>
                          <a:pt x="1054" y="318"/>
                        </a:cubicBezTo>
                        <a:cubicBezTo>
                          <a:pt x="1054" y="317"/>
                          <a:pt x="1054" y="317"/>
                          <a:pt x="1053" y="317"/>
                        </a:cubicBezTo>
                        <a:cubicBezTo>
                          <a:pt x="974" y="271"/>
                          <a:pt x="885" y="248"/>
                          <a:pt x="787" y="248"/>
                        </a:cubicBezTo>
                        <a:cubicBezTo>
                          <a:pt x="786" y="248"/>
                          <a:pt x="786" y="248"/>
                          <a:pt x="786" y="248"/>
                        </a:cubicBezTo>
                        <a:cubicBezTo>
                          <a:pt x="686" y="248"/>
                          <a:pt x="596" y="271"/>
                          <a:pt x="516" y="319"/>
                        </a:cubicBezTo>
                        <a:cubicBezTo>
                          <a:pt x="477" y="342"/>
                          <a:pt x="440" y="371"/>
                          <a:pt x="405" y="405"/>
                        </a:cubicBezTo>
                        <a:cubicBezTo>
                          <a:pt x="371" y="440"/>
                          <a:pt x="342" y="477"/>
                          <a:pt x="318" y="516"/>
                        </a:cubicBezTo>
                        <a:cubicBezTo>
                          <a:pt x="271" y="596"/>
                          <a:pt x="247" y="687"/>
                          <a:pt x="247" y="786"/>
                        </a:cubicBezTo>
                        <a:cubicBezTo>
                          <a:pt x="247" y="787"/>
                          <a:pt x="247" y="787"/>
                          <a:pt x="247" y="787"/>
                        </a:cubicBezTo>
                        <a:cubicBezTo>
                          <a:pt x="0" y="787"/>
                          <a:pt x="0" y="787"/>
                          <a:pt x="0" y="787"/>
                        </a:cubicBezTo>
                        <a:cubicBezTo>
                          <a:pt x="0" y="641"/>
                          <a:pt x="34" y="509"/>
                          <a:pt x="104" y="392"/>
                        </a:cubicBezTo>
                        <a:cubicBezTo>
                          <a:pt x="138" y="335"/>
                          <a:pt x="180" y="281"/>
                          <a:pt x="230" y="231"/>
                        </a:cubicBezTo>
                        <a:cubicBezTo>
                          <a:pt x="281" y="180"/>
                          <a:pt x="335" y="138"/>
                          <a:pt x="392" y="104"/>
                        </a:cubicBezTo>
                        <a:cubicBezTo>
                          <a:pt x="509" y="35"/>
                          <a:pt x="641" y="0"/>
                          <a:pt x="786" y="0"/>
                        </a:cubicBezTo>
                        <a:cubicBezTo>
                          <a:pt x="786" y="0"/>
                          <a:pt x="787" y="0"/>
                          <a:pt x="787" y="0"/>
                        </a:cubicBezTo>
                        <a:cubicBezTo>
                          <a:pt x="931" y="1"/>
                          <a:pt x="1061" y="34"/>
                          <a:pt x="1176" y="102"/>
                        </a:cubicBezTo>
                        <a:cubicBezTo>
                          <a:pt x="1177" y="102"/>
                          <a:pt x="1177" y="102"/>
                          <a:pt x="1177" y="102"/>
                        </a:cubicBezTo>
                        <a:cubicBezTo>
                          <a:pt x="1178" y="103"/>
                          <a:pt x="1179" y="103"/>
                          <a:pt x="1180" y="104"/>
                        </a:cubicBezTo>
                        <a:cubicBezTo>
                          <a:pt x="1237" y="138"/>
                          <a:pt x="1291" y="180"/>
                          <a:pt x="1342" y="231"/>
                        </a:cubicBezTo>
                        <a:cubicBezTo>
                          <a:pt x="1392" y="281"/>
                          <a:pt x="1434" y="334"/>
                          <a:pt x="1468" y="391"/>
                        </a:cubicBezTo>
                        <a:cubicBezTo>
                          <a:pt x="1537" y="508"/>
                          <a:pt x="1572" y="640"/>
                          <a:pt x="1572" y="787"/>
                        </a:cubicBezTo>
                        <a:close/>
                      </a:path>
                    </a:pathLst>
                  </a:custGeom>
                  <a:solidFill>
                    <a:srgbClr val="E2E9F1"/>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nvGrpSpPr>
                  <p:cNvPr id="92" name="Group 29">
                    <a:extLst>
                      <a:ext uri="{FF2B5EF4-FFF2-40B4-BE49-F238E27FC236}">
                        <a16:creationId xmlns="" xmlns:a16="http://schemas.microsoft.com/office/drawing/2014/main" id="{F0C2B8F4-2102-4911-85CE-4FEC028C26A8}"/>
                      </a:ext>
                    </a:extLst>
                  </p:cNvPr>
                  <p:cNvGrpSpPr/>
                  <p:nvPr/>
                </p:nvGrpSpPr>
                <p:grpSpPr>
                  <a:xfrm>
                    <a:off x="3610477" y="2789235"/>
                    <a:ext cx="2232610" cy="1116015"/>
                    <a:chOff x="3610477" y="2524123"/>
                    <a:chExt cx="2232610" cy="1116015"/>
                  </a:xfrm>
                </p:grpSpPr>
                <p:cxnSp>
                  <p:nvCxnSpPr>
                    <p:cNvPr id="93" name="Straight Connector 30">
                      <a:extLst>
                        <a:ext uri="{FF2B5EF4-FFF2-40B4-BE49-F238E27FC236}">
                          <a16:creationId xmlns="" xmlns:a16="http://schemas.microsoft.com/office/drawing/2014/main" id="{44B90B4B-90DC-482C-A9EA-F206A3C374BE}"/>
                        </a:ext>
                      </a:extLst>
                    </p:cNvPr>
                    <p:cNvCxnSpPr/>
                    <p:nvPr/>
                  </p:nvCxnSpPr>
                  <p:spPr>
                    <a:xfrm>
                      <a:off x="3788411" y="3120519"/>
                      <a:ext cx="118427" cy="6083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31">
                      <a:extLst>
                        <a:ext uri="{FF2B5EF4-FFF2-40B4-BE49-F238E27FC236}">
                          <a16:creationId xmlns="" xmlns:a16="http://schemas.microsoft.com/office/drawing/2014/main" id="{6FB62454-535E-4A29-96E0-31728CE4222D}"/>
                        </a:ext>
                      </a:extLst>
                    </p:cNvPr>
                    <p:cNvCxnSpPr/>
                    <p:nvPr/>
                  </p:nvCxnSpPr>
                  <p:spPr>
                    <a:xfrm rot="16200000" flipH="1">
                      <a:off x="4158996" y="2718342"/>
                      <a:ext cx="114809" cy="8731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32">
                      <a:extLst>
                        <a:ext uri="{FF2B5EF4-FFF2-40B4-BE49-F238E27FC236}">
                          <a16:creationId xmlns="" xmlns:a16="http://schemas.microsoft.com/office/drawing/2014/main" id="{F7CD1899-5735-4707-9D5F-7801908154F5}"/>
                        </a:ext>
                      </a:extLst>
                    </p:cNvPr>
                    <p:cNvCxnSpPr/>
                    <p:nvPr/>
                  </p:nvCxnSpPr>
                  <p:spPr>
                    <a:xfrm rot="16200000" flipH="1">
                      <a:off x="4654152" y="2594373"/>
                      <a:ext cx="142879" cy="238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33">
                      <a:extLst>
                        <a:ext uri="{FF2B5EF4-FFF2-40B4-BE49-F238E27FC236}">
                          <a16:creationId xmlns="" xmlns:a16="http://schemas.microsoft.com/office/drawing/2014/main" id="{B1664E6F-610C-4393-AC7C-6A39E519297C}"/>
                        </a:ext>
                      </a:extLst>
                    </p:cNvPr>
                    <p:cNvCxnSpPr/>
                    <p:nvPr/>
                  </p:nvCxnSpPr>
                  <p:spPr>
                    <a:xfrm rot="5400000">
                      <a:off x="5203031" y="2693200"/>
                      <a:ext cx="109538" cy="5714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34">
                      <a:extLst>
                        <a:ext uri="{FF2B5EF4-FFF2-40B4-BE49-F238E27FC236}">
                          <a16:creationId xmlns="" xmlns:a16="http://schemas.microsoft.com/office/drawing/2014/main" id="{B6B6A0AC-23FF-4CD4-85C9-FE64E0D2AD3C}"/>
                        </a:ext>
                      </a:extLst>
                    </p:cNvPr>
                    <p:cNvCxnSpPr/>
                    <p:nvPr/>
                  </p:nvCxnSpPr>
                  <p:spPr>
                    <a:xfrm rot="10800000" flipV="1">
                      <a:off x="5574507" y="3069429"/>
                      <a:ext cx="114637" cy="666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35">
                      <a:extLst>
                        <a:ext uri="{FF2B5EF4-FFF2-40B4-BE49-F238E27FC236}">
                          <a16:creationId xmlns="" xmlns:a16="http://schemas.microsoft.com/office/drawing/2014/main" id="{D312F9DF-82C7-4252-B8FE-1A4B55E33433}"/>
                        </a:ext>
                      </a:extLst>
                    </p:cNvPr>
                    <p:cNvCxnSpPr/>
                    <p:nvPr/>
                  </p:nvCxnSpPr>
                  <p:spPr>
                    <a:xfrm>
                      <a:off x="3610477" y="3638550"/>
                      <a:ext cx="116974"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36">
                      <a:extLst>
                        <a:ext uri="{FF2B5EF4-FFF2-40B4-BE49-F238E27FC236}">
                          <a16:creationId xmlns="" xmlns:a16="http://schemas.microsoft.com/office/drawing/2014/main" id="{D8CCC857-BDC8-4A06-AD85-09287B2B215D}"/>
                        </a:ext>
                      </a:extLst>
                    </p:cNvPr>
                    <p:cNvCxnSpPr/>
                    <p:nvPr/>
                  </p:nvCxnSpPr>
                  <p:spPr>
                    <a:xfrm>
                      <a:off x="5726113" y="3638550"/>
                      <a:ext cx="116974"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80" name="Freeform: Shape 16">
                  <a:extLst>
                    <a:ext uri="{FF2B5EF4-FFF2-40B4-BE49-F238E27FC236}">
                      <a16:creationId xmlns="" xmlns:a16="http://schemas.microsoft.com/office/drawing/2014/main" id="{FC0EF2C3-ADDD-45B3-81D7-F7129A683ABC}"/>
                    </a:ext>
                  </a:extLst>
                </p:cNvPr>
                <p:cNvSpPr>
                  <a:spLocks/>
                </p:cNvSpPr>
                <p:nvPr/>
              </p:nvSpPr>
              <p:spPr bwMode="auto">
                <a:xfrm rot="5400000" flipH="1">
                  <a:off x="5477535" y="3138564"/>
                  <a:ext cx="822325" cy="638175"/>
                </a:xfrm>
                <a:custGeom>
                  <a:avLst/>
                  <a:gdLst/>
                  <a:ahLst/>
                  <a:cxnLst>
                    <a:cxn ang="0">
                      <a:pos x="385" y="0"/>
                    </a:cxn>
                    <a:cxn ang="0">
                      <a:pos x="385" y="228"/>
                    </a:cxn>
                    <a:cxn ang="0">
                      <a:pos x="384" y="228"/>
                    </a:cxn>
                    <a:cxn ang="0">
                      <a:pos x="114" y="299"/>
                    </a:cxn>
                    <a:cxn ang="0">
                      <a:pos x="0" y="101"/>
                    </a:cxn>
                    <a:cxn ang="0">
                      <a:pos x="384" y="0"/>
                    </a:cxn>
                    <a:cxn ang="0">
                      <a:pos x="385" y="0"/>
                    </a:cxn>
                  </a:cxnLst>
                  <a:rect l="0" t="0" r="r" b="b"/>
                  <a:pathLst>
                    <a:path w="385" h="299">
                      <a:moveTo>
                        <a:pt x="385" y="0"/>
                      </a:moveTo>
                      <a:cubicBezTo>
                        <a:pt x="385" y="228"/>
                        <a:pt x="385" y="228"/>
                        <a:pt x="385" y="228"/>
                      </a:cubicBezTo>
                      <a:cubicBezTo>
                        <a:pt x="384" y="228"/>
                        <a:pt x="384" y="228"/>
                        <a:pt x="384" y="228"/>
                      </a:cubicBezTo>
                      <a:cubicBezTo>
                        <a:pt x="284" y="228"/>
                        <a:pt x="194" y="251"/>
                        <a:pt x="114" y="299"/>
                      </a:cubicBezTo>
                      <a:cubicBezTo>
                        <a:pt x="0" y="101"/>
                        <a:pt x="0" y="101"/>
                        <a:pt x="0" y="101"/>
                      </a:cubicBezTo>
                      <a:cubicBezTo>
                        <a:pt x="114" y="34"/>
                        <a:pt x="242" y="0"/>
                        <a:pt x="384" y="0"/>
                      </a:cubicBezTo>
                      <a:cubicBezTo>
                        <a:pt x="385" y="0"/>
                        <a:pt x="385" y="0"/>
                        <a:pt x="385" y="0"/>
                      </a:cubicBezTo>
                      <a:close/>
                    </a:path>
                  </a:pathLst>
                </a:custGeom>
                <a:solidFill>
                  <a:srgbClr val="0B3EA2"/>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81" name="Freeform: Shape 18">
                  <a:extLst>
                    <a:ext uri="{FF2B5EF4-FFF2-40B4-BE49-F238E27FC236}">
                      <a16:creationId xmlns="" xmlns:a16="http://schemas.microsoft.com/office/drawing/2014/main" id="{37A91B01-2D4D-422B-9FCB-273BB01A67C1}"/>
                    </a:ext>
                  </a:extLst>
                </p:cNvPr>
                <p:cNvSpPr>
                  <a:spLocks/>
                </p:cNvSpPr>
                <p:nvPr/>
              </p:nvSpPr>
              <p:spPr bwMode="auto">
                <a:xfrm rot="5400000" flipH="1">
                  <a:off x="5149716" y="1629645"/>
                  <a:ext cx="842963" cy="841375"/>
                </a:xfrm>
                <a:custGeom>
                  <a:avLst/>
                  <a:gdLst/>
                  <a:ahLst/>
                  <a:cxnLst>
                    <a:cxn ang="0">
                      <a:pos x="394" y="280"/>
                    </a:cxn>
                    <a:cxn ang="0">
                      <a:pos x="197" y="394"/>
                    </a:cxn>
                    <a:cxn ang="0">
                      <a:pos x="111" y="284"/>
                    </a:cxn>
                    <a:cxn ang="0">
                      <a:pos x="0" y="198"/>
                    </a:cxn>
                    <a:cxn ang="0">
                      <a:pos x="114" y="0"/>
                    </a:cxn>
                    <a:cxn ang="0">
                      <a:pos x="272" y="124"/>
                    </a:cxn>
                    <a:cxn ang="0">
                      <a:pos x="394" y="280"/>
                    </a:cxn>
                  </a:cxnLst>
                  <a:rect l="0" t="0" r="r" b="b"/>
                  <a:pathLst>
                    <a:path w="394" h="394">
                      <a:moveTo>
                        <a:pt x="394" y="280"/>
                      </a:moveTo>
                      <a:cubicBezTo>
                        <a:pt x="197" y="394"/>
                        <a:pt x="197" y="394"/>
                        <a:pt x="197" y="394"/>
                      </a:cubicBezTo>
                      <a:cubicBezTo>
                        <a:pt x="174" y="355"/>
                        <a:pt x="145" y="319"/>
                        <a:pt x="111" y="284"/>
                      </a:cubicBezTo>
                      <a:cubicBezTo>
                        <a:pt x="77" y="250"/>
                        <a:pt x="39" y="221"/>
                        <a:pt x="0" y="198"/>
                      </a:cubicBezTo>
                      <a:cubicBezTo>
                        <a:pt x="114" y="0"/>
                        <a:pt x="114" y="0"/>
                        <a:pt x="114" y="0"/>
                      </a:cubicBezTo>
                      <a:cubicBezTo>
                        <a:pt x="170" y="33"/>
                        <a:pt x="222" y="74"/>
                        <a:pt x="272" y="124"/>
                      </a:cubicBezTo>
                      <a:cubicBezTo>
                        <a:pt x="321" y="172"/>
                        <a:pt x="361" y="224"/>
                        <a:pt x="394" y="280"/>
                      </a:cubicBezTo>
                      <a:close/>
                    </a:path>
                  </a:pathLst>
                </a:custGeom>
                <a:solidFill>
                  <a:srgbClr val="0B3EA2"/>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82" name="Freeform: Shape 19">
                  <a:extLst>
                    <a:ext uri="{FF2B5EF4-FFF2-40B4-BE49-F238E27FC236}">
                      <a16:creationId xmlns="" xmlns:a16="http://schemas.microsoft.com/office/drawing/2014/main" id="{729AE73D-767F-4513-B09B-627D2A990C8D}"/>
                    </a:ext>
                  </a:extLst>
                </p:cNvPr>
                <p:cNvSpPr>
                  <a:spLocks/>
                </p:cNvSpPr>
                <p:nvPr/>
              </p:nvSpPr>
              <p:spPr bwMode="auto">
                <a:xfrm rot="5400000" flipH="1">
                  <a:off x="5484678" y="2323382"/>
                  <a:ext cx="811213" cy="635000"/>
                </a:xfrm>
                <a:custGeom>
                  <a:avLst/>
                  <a:gdLst/>
                  <a:ahLst/>
                  <a:cxnLst>
                    <a:cxn ang="0">
                      <a:pos x="0" y="228"/>
                    </a:cxn>
                    <a:cxn ang="0">
                      <a:pos x="0" y="0"/>
                    </a:cxn>
                    <a:cxn ang="0">
                      <a:pos x="379" y="99"/>
                    </a:cxn>
                    <a:cxn ang="0">
                      <a:pos x="266" y="297"/>
                    </a:cxn>
                    <a:cxn ang="0">
                      <a:pos x="0" y="228"/>
                    </a:cxn>
                  </a:cxnLst>
                  <a:rect l="0" t="0" r="r" b="b"/>
                  <a:pathLst>
                    <a:path w="379" h="297">
                      <a:moveTo>
                        <a:pt x="0" y="228"/>
                      </a:moveTo>
                      <a:cubicBezTo>
                        <a:pt x="0" y="0"/>
                        <a:pt x="0" y="0"/>
                        <a:pt x="0" y="0"/>
                      </a:cubicBezTo>
                      <a:cubicBezTo>
                        <a:pt x="140" y="1"/>
                        <a:pt x="266" y="33"/>
                        <a:pt x="379" y="99"/>
                      </a:cubicBezTo>
                      <a:cubicBezTo>
                        <a:pt x="266" y="297"/>
                        <a:pt x="266" y="297"/>
                        <a:pt x="266" y="297"/>
                      </a:cubicBezTo>
                      <a:cubicBezTo>
                        <a:pt x="187" y="251"/>
                        <a:pt x="98" y="228"/>
                        <a:pt x="0" y="228"/>
                      </a:cubicBezTo>
                      <a:close/>
                    </a:path>
                  </a:pathLst>
                </a:custGeom>
                <a:solidFill>
                  <a:srgbClr val="E2E9F1"/>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83" name="Freeform: Shape 20">
                  <a:extLst>
                    <a:ext uri="{FF2B5EF4-FFF2-40B4-BE49-F238E27FC236}">
                      <a16:creationId xmlns="" xmlns:a16="http://schemas.microsoft.com/office/drawing/2014/main" id="{ACB37343-C254-4DD8-ACBB-1F2213FBAEE5}"/>
                    </a:ext>
                  </a:extLst>
                </p:cNvPr>
                <p:cNvSpPr>
                  <a:spLocks/>
                </p:cNvSpPr>
                <p:nvPr/>
              </p:nvSpPr>
              <p:spPr bwMode="auto">
                <a:xfrm rot="5400000" flipH="1">
                  <a:off x="5147335" y="3624339"/>
                  <a:ext cx="844550" cy="844550"/>
                </a:xfrm>
                <a:custGeom>
                  <a:avLst/>
                  <a:gdLst/>
                  <a:ahLst/>
                  <a:cxnLst>
                    <a:cxn ang="0">
                      <a:pos x="197" y="395"/>
                    </a:cxn>
                    <a:cxn ang="0">
                      <a:pos x="0" y="281"/>
                    </a:cxn>
                    <a:cxn ang="0">
                      <a:pos x="123" y="124"/>
                    </a:cxn>
                    <a:cxn ang="0">
                      <a:pos x="281" y="0"/>
                    </a:cxn>
                    <a:cxn ang="0">
                      <a:pos x="395" y="198"/>
                    </a:cxn>
                    <a:cxn ang="0">
                      <a:pos x="284" y="284"/>
                    </a:cxn>
                    <a:cxn ang="0">
                      <a:pos x="197" y="395"/>
                    </a:cxn>
                  </a:cxnLst>
                  <a:rect l="0" t="0" r="r" b="b"/>
                  <a:pathLst>
                    <a:path w="395" h="395">
                      <a:moveTo>
                        <a:pt x="197" y="395"/>
                      </a:moveTo>
                      <a:cubicBezTo>
                        <a:pt x="0" y="281"/>
                        <a:pt x="0" y="281"/>
                        <a:pt x="0" y="281"/>
                      </a:cubicBezTo>
                      <a:cubicBezTo>
                        <a:pt x="33" y="225"/>
                        <a:pt x="74" y="173"/>
                        <a:pt x="123" y="124"/>
                      </a:cubicBezTo>
                      <a:cubicBezTo>
                        <a:pt x="173" y="74"/>
                        <a:pt x="225" y="33"/>
                        <a:pt x="281" y="0"/>
                      </a:cubicBezTo>
                      <a:cubicBezTo>
                        <a:pt x="395" y="198"/>
                        <a:pt x="395" y="198"/>
                        <a:pt x="395" y="198"/>
                      </a:cubicBezTo>
                      <a:cubicBezTo>
                        <a:pt x="356" y="221"/>
                        <a:pt x="319" y="250"/>
                        <a:pt x="284" y="284"/>
                      </a:cubicBezTo>
                      <a:cubicBezTo>
                        <a:pt x="250" y="319"/>
                        <a:pt x="221" y="356"/>
                        <a:pt x="197" y="395"/>
                      </a:cubicBezTo>
                      <a:close/>
                    </a:path>
                  </a:pathLst>
                </a:custGeom>
                <a:solidFill>
                  <a:srgbClr val="E2E9F1"/>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84" name="TextBox 22">
                  <a:extLst>
                    <a:ext uri="{FF2B5EF4-FFF2-40B4-BE49-F238E27FC236}">
                      <a16:creationId xmlns="" xmlns:a16="http://schemas.microsoft.com/office/drawing/2014/main" id="{7B76768F-AE85-455E-A8BC-8ECA802E00E5}"/>
                    </a:ext>
                  </a:extLst>
                </p:cNvPr>
                <p:cNvSpPr txBox="1">
                  <a:spLocks/>
                </p:cNvSpPr>
                <p:nvPr/>
              </p:nvSpPr>
              <p:spPr>
                <a:xfrm rot="5400000" flipH="1">
                  <a:off x="5808220" y="2533505"/>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2">
                          <a:lumMod val="25000"/>
                        </a:schemeClr>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8</a:t>
                  </a:r>
                </a:p>
              </p:txBody>
            </p:sp>
            <p:sp>
              <p:nvSpPr>
                <p:cNvPr id="85" name="TextBox 23">
                  <a:extLst>
                    <a:ext uri="{FF2B5EF4-FFF2-40B4-BE49-F238E27FC236}">
                      <a16:creationId xmlns="" xmlns:a16="http://schemas.microsoft.com/office/drawing/2014/main" id="{5F0C42A8-1B3F-4575-A508-7DF42CE093ED}"/>
                    </a:ext>
                  </a:extLst>
                </p:cNvPr>
                <p:cNvSpPr txBox="1">
                  <a:spLocks/>
                </p:cNvSpPr>
                <p:nvPr/>
              </p:nvSpPr>
              <p:spPr>
                <a:xfrm rot="5400000" flipH="1">
                  <a:off x="5800600" y="3204065"/>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1"/>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9</a:t>
                  </a:r>
                </a:p>
              </p:txBody>
            </p:sp>
            <p:sp>
              <p:nvSpPr>
                <p:cNvPr id="86" name="TextBox 24">
                  <a:extLst>
                    <a:ext uri="{FF2B5EF4-FFF2-40B4-BE49-F238E27FC236}">
                      <a16:creationId xmlns="" xmlns:a16="http://schemas.microsoft.com/office/drawing/2014/main" id="{8BDA655D-D3E8-425C-83F6-A39AA1CA702C}"/>
                    </a:ext>
                  </a:extLst>
                </p:cNvPr>
                <p:cNvSpPr txBox="1">
                  <a:spLocks/>
                </p:cNvSpPr>
                <p:nvPr/>
              </p:nvSpPr>
              <p:spPr>
                <a:xfrm rot="7648652" flipH="1">
                  <a:off x="5528359" y="3771820"/>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2">
                          <a:lumMod val="25000"/>
                        </a:schemeClr>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10</a:t>
                  </a:r>
                </a:p>
              </p:txBody>
            </p:sp>
            <p:sp>
              <p:nvSpPr>
                <p:cNvPr id="87" name="TextBox 26">
                  <a:extLst>
                    <a:ext uri="{FF2B5EF4-FFF2-40B4-BE49-F238E27FC236}">
                      <a16:creationId xmlns="" xmlns:a16="http://schemas.microsoft.com/office/drawing/2014/main" id="{D3ECF147-1AF8-47EC-8BF9-101E30F835BF}"/>
                    </a:ext>
                  </a:extLst>
                </p:cNvPr>
                <p:cNvSpPr txBox="1">
                  <a:spLocks/>
                </p:cNvSpPr>
                <p:nvPr/>
              </p:nvSpPr>
              <p:spPr>
                <a:xfrm rot="2196262" flipH="1">
                  <a:off x="5438293" y="1839266"/>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1"/>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7</a:t>
                  </a:r>
                </a:p>
              </p:txBody>
            </p:sp>
            <p:sp>
              <p:nvSpPr>
                <p:cNvPr id="88" name="TextBox 14">
                  <a:extLst>
                    <a:ext uri="{FF2B5EF4-FFF2-40B4-BE49-F238E27FC236}">
                      <a16:creationId xmlns="" xmlns:a16="http://schemas.microsoft.com/office/drawing/2014/main" id="{47C38866-54E4-4E5F-AF41-217A8264F25C}"/>
                    </a:ext>
                  </a:extLst>
                </p:cNvPr>
                <p:cNvSpPr txBox="1">
                  <a:spLocks/>
                </p:cNvSpPr>
                <p:nvPr/>
              </p:nvSpPr>
              <p:spPr>
                <a:xfrm>
                  <a:off x="4424233" y="1462208"/>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2">
                          <a:lumMod val="25000"/>
                        </a:schemeClr>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6</a:t>
                  </a:r>
                </a:p>
              </p:txBody>
            </p:sp>
            <p:sp>
              <p:nvSpPr>
                <p:cNvPr id="89" name="Freeform: Shape 16">
                  <a:extLst>
                    <a:ext uri="{FF2B5EF4-FFF2-40B4-BE49-F238E27FC236}">
                      <a16:creationId xmlns="" xmlns:a16="http://schemas.microsoft.com/office/drawing/2014/main" id="{BE659529-BBD6-08FE-3F09-88E5878F4E16}"/>
                    </a:ext>
                  </a:extLst>
                </p:cNvPr>
                <p:cNvSpPr>
                  <a:spLocks/>
                </p:cNvSpPr>
                <p:nvPr/>
              </p:nvSpPr>
              <p:spPr bwMode="auto">
                <a:xfrm rot="9068101" flipH="1">
                  <a:off x="4454161" y="4077768"/>
                  <a:ext cx="822325" cy="638175"/>
                </a:xfrm>
                <a:custGeom>
                  <a:avLst/>
                  <a:gdLst/>
                  <a:ahLst/>
                  <a:cxnLst>
                    <a:cxn ang="0">
                      <a:pos x="385" y="0"/>
                    </a:cxn>
                    <a:cxn ang="0">
                      <a:pos x="385" y="228"/>
                    </a:cxn>
                    <a:cxn ang="0">
                      <a:pos x="384" y="228"/>
                    </a:cxn>
                    <a:cxn ang="0">
                      <a:pos x="114" y="299"/>
                    </a:cxn>
                    <a:cxn ang="0">
                      <a:pos x="0" y="101"/>
                    </a:cxn>
                    <a:cxn ang="0">
                      <a:pos x="384" y="0"/>
                    </a:cxn>
                    <a:cxn ang="0">
                      <a:pos x="385" y="0"/>
                    </a:cxn>
                  </a:cxnLst>
                  <a:rect l="0" t="0" r="r" b="b"/>
                  <a:pathLst>
                    <a:path w="385" h="299">
                      <a:moveTo>
                        <a:pt x="385" y="0"/>
                      </a:moveTo>
                      <a:cubicBezTo>
                        <a:pt x="385" y="228"/>
                        <a:pt x="385" y="228"/>
                        <a:pt x="385" y="228"/>
                      </a:cubicBezTo>
                      <a:cubicBezTo>
                        <a:pt x="384" y="228"/>
                        <a:pt x="384" y="228"/>
                        <a:pt x="384" y="228"/>
                      </a:cubicBezTo>
                      <a:cubicBezTo>
                        <a:pt x="284" y="228"/>
                        <a:pt x="194" y="251"/>
                        <a:pt x="114" y="299"/>
                      </a:cubicBezTo>
                      <a:cubicBezTo>
                        <a:pt x="0" y="101"/>
                        <a:pt x="0" y="101"/>
                        <a:pt x="0" y="101"/>
                      </a:cubicBezTo>
                      <a:cubicBezTo>
                        <a:pt x="114" y="34"/>
                        <a:pt x="242" y="0"/>
                        <a:pt x="384" y="0"/>
                      </a:cubicBezTo>
                      <a:cubicBezTo>
                        <a:pt x="385" y="0"/>
                        <a:pt x="385" y="0"/>
                        <a:pt x="385" y="0"/>
                      </a:cubicBezTo>
                      <a:close/>
                    </a:path>
                  </a:pathLst>
                </a:custGeom>
                <a:solidFill>
                  <a:srgbClr val="0B3EA2"/>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90" name="TextBox 12">
                  <a:extLst>
                    <a:ext uri="{FF2B5EF4-FFF2-40B4-BE49-F238E27FC236}">
                      <a16:creationId xmlns="" xmlns:a16="http://schemas.microsoft.com/office/drawing/2014/main" id="{D75A1598-06A1-4028-819C-AA6654E99D3E}"/>
                    </a:ext>
                  </a:extLst>
                </p:cNvPr>
                <p:cNvSpPr txBox="1">
                  <a:spLocks/>
                </p:cNvSpPr>
                <p:nvPr/>
              </p:nvSpPr>
              <p:spPr>
                <a:xfrm rot="10630233">
                  <a:off x="4506581" y="4221726"/>
                  <a:ext cx="199574" cy="430840"/>
                </a:xfrm>
                <a:prstGeom prst="rect">
                  <a:avLst/>
                </a:prstGeom>
              </p:spPr>
              <p:txBody>
                <a:bodyPr wrap="none" lIns="0" tIns="0" rIns="0" bIns="0" anchor="b">
                  <a:normAutofit fontScale="85000" lnSpcReduction="20000"/>
                </a:bodyPr>
                <a:lstStyle/>
                <a:p>
                  <a:pPr>
                    <a:spcBef>
                      <a:spcPct val="0"/>
                    </a:spcBef>
                    <a:defRPr/>
                  </a:pPr>
                  <a:r>
                    <a:rPr lang="en-US" sz="3733" dirty="0">
                      <a:solidFill>
                        <a:schemeClr val="bg1"/>
                      </a:solidFill>
                      <a:latin typeface="Montserrat SemiBold" panose="00000700000000000000" pitchFamily="2" charset="0"/>
                      <a:ea typeface="字魂59号-创粗黑" panose="00000500000000000000" pitchFamily="2" charset="-122"/>
                      <a:cs typeface="+mn-ea"/>
                      <a:sym typeface="字魂59号-创粗黑" panose="00000500000000000000" pitchFamily="2" charset="-122"/>
                    </a:rPr>
                    <a:t>1</a:t>
                  </a:r>
                </a:p>
              </p:txBody>
            </p:sp>
          </p:grpSp>
          <p:grpSp>
            <p:nvGrpSpPr>
              <p:cNvPr id="51" name="Group 46">
                <a:extLst>
                  <a:ext uri="{FF2B5EF4-FFF2-40B4-BE49-F238E27FC236}">
                    <a16:creationId xmlns="" xmlns:a16="http://schemas.microsoft.com/office/drawing/2014/main" id="{BEC1C71A-A7C8-49F0-BDC7-7585B4B67F1A}"/>
                  </a:ext>
                </a:extLst>
              </p:cNvPr>
              <p:cNvGrpSpPr/>
              <p:nvPr/>
            </p:nvGrpSpPr>
            <p:grpSpPr>
              <a:xfrm>
                <a:off x="4919647" y="2439852"/>
                <a:ext cx="2352707" cy="2352707"/>
                <a:chOff x="4343400" y="1854885"/>
                <a:chExt cx="457200" cy="457200"/>
              </a:xfrm>
            </p:grpSpPr>
            <p:sp>
              <p:nvSpPr>
                <p:cNvPr id="64" name="Oval 47">
                  <a:extLst>
                    <a:ext uri="{FF2B5EF4-FFF2-40B4-BE49-F238E27FC236}">
                      <a16:creationId xmlns="" xmlns:a16="http://schemas.microsoft.com/office/drawing/2014/main" id="{D9229BE7-7300-4956-BC7A-F78A57526524}"/>
                    </a:ext>
                  </a:extLst>
                </p:cNvPr>
                <p:cNvSpPr/>
                <p:nvPr/>
              </p:nvSpPr>
              <p:spPr>
                <a:xfrm>
                  <a:off x="4343400" y="1854885"/>
                  <a:ext cx="457200" cy="457200"/>
                </a:xfrm>
                <a:prstGeom prst="ellipse">
                  <a:avLst/>
                </a:prstGeom>
                <a:solidFill>
                  <a:schemeClr val="bg1"/>
                </a:solidFill>
                <a:ln>
                  <a:solidFill>
                    <a:srgbClr val="0B3EA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66" name="Oval 48">
                  <a:extLst>
                    <a:ext uri="{FF2B5EF4-FFF2-40B4-BE49-F238E27FC236}">
                      <a16:creationId xmlns="" xmlns:a16="http://schemas.microsoft.com/office/drawing/2014/main" id="{D7714005-0492-442F-83BC-2E82E8D20D19}"/>
                    </a:ext>
                  </a:extLst>
                </p:cNvPr>
                <p:cNvSpPr/>
                <p:nvPr/>
              </p:nvSpPr>
              <p:spPr>
                <a:xfrm>
                  <a:off x="4408030" y="1919516"/>
                  <a:ext cx="327939" cy="327939"/>
                </a:xfrm>
                <a:prstGeom prst="ellipse">
                  <a:avLst/>
                </a:prstGeom>
                <a:solidFill>
                  <a:srgbClr val="0B3EA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grpSp>
          <p:sp>
            <p:nvSpPr>
              <p:cNvPr id="54" name="Freeform: Shape 49">
                <a:extLst>
                  <a:ext uri="{FF2B5EF4-FFF2-40B4-BE49-F238E27FC236}">
                    <a16:creationId xmlns="" xmlns:a16="http://schemas.microsoft.com/office/drawing/2014/main" id="{FF97E5C0-3469-424B-9F22-4C6AF46008F6}"/>
                  </a:ext>
                </a:extLst>
              </p:cNvPr>
              <p:cNvSpPr>
                <a:spLocks/>
              </p:cNvSpPr>
              <p:nvPr/>
            </p:nvSpPr>
            <p:spPr bwMode="auto">
              <a:xfrm>
                <a:off x="5686266" y="3232403"/>
                <a:ext cx="819469" cy="767605"/>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dirty="0">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56" name="TextBox 58">
                <a:extLst>
                  <a:ext uri="{FF2B5EF4-FFF2-40B4-BE49-F238E27FC236}">
                    <a16:creationId xmlns="" xmlns:a16="http://schemas.microsoft.com/office/drawing/2014/main" id="{8DCA43BC-9BE7-4062-803C-1CAC0B963333}"/>
                  </a:ext>
                </a:extLst>
              </p:cNvPr>
              <p:cNvSpPr txBox="1">
                <a:spLocks/>
              </p:cNvSpPr>
              <p:nvPr/>
            </p:nvSpPr>
            <p:spPr>
              <a:xfrm>
                <a:off x="-270772" y="1388059"/>
                <a:ext cx="3036736" cy="1334689"/>
              </a:xfrm>
              <a:prstGeom prst="rect">
                <a:avLst/>
              </a:prstGeom>
            </p:spPr>
            <p:txBody>
              <a:bodyPr vert="horz" wrap="none" lIns="144000" tIns="0" rIns="144000" bIns="0" anchor="ctr" anchorCtr="0">
                <a:noAutofit/>
              </a:bodyPr>
              <a:lstStyle/>
              <a:p>
                <a:pPr algn="ctr"/>
                <a:r>
                  <a:rPr lang="en-US" dirty="0">
                    <a:solidFill>
                      <a:srgbClr val="0B3EA2"/>
                    </a:solidFill>
                    <a:latin typeface="Times New Roman" panose="02020603050405020304" pitchFamily="18" charset="0"/>
                    <a:cs typeface="Times New Roman" panose="02020603050405020304" pitchFamily="18" charset="0"/>
                  </a:rPr>
                  <a:t>Simplify Assignment </a:t>
                </a:r>
                <a:endParaRPr lang="en-US" dirty="0" smtClean="0">
                  <a:solidFill>
                    <a:srgbClr val="0B3EA2"/>
                  </a:solidFill>
                  <a:latin typeface="Times New Roman" panose="02020603050405020304" pitchFamily="18" charset="0"/>
                  <a:cs typeface="Times New Roman" panose="02020603050405020304" pitchFamily="18" charset="0"/>
                </a:endParaRPr>
              </a:p>
              <a:p>
                <a:pPr algn="ctr"/>
                <a:r>
                  <a:rPr lang="en-US" dirty="0" smtClean="0">
                    <a:solidFill>
                      <a:srgbClr val="0B3EA2"/>
                    </a:solidFill>
                    <a:latin typeface="Times New Roman" panose="02020603050405020304" pitchFamily="18" charset="0"/>
                    <a:cs typeface="Times New Roman" panose="02020603050405020304" pitchFamily="18" charset="0"/>
                  </a:rPr>
                  <a:t>Management</a:t>
                </a:r>
                <a:endParaRPr lang="en-US" dirty="0">
                  <a:solidFill>
                    <a:srgbClr val="0B3EA2"/>
                  </a:solidFill>
                  <a:latin typeface="Times New Roman" panose="02020603050405020304" pitchFamily="18" charset="0"/>
                  <a:cs typeface="Times New Roman" panose="02020603050405020304" pitchFamily="18" charset="0"/>
                </a:endParaRPr>
              </a:p>
            </p:txBody>
          </p:sp>
          <p:sp>
            <p:nvSpPr>
              <p:cNvPr id="57" name="TextBox 61">
                <a:extLst>
                  <a:ext uri="{FF2B5EF4-FFF2-40B4-BE49-F238E27FC236}">
                    <a16:creationId xmlns="" xmlns:a16="http://schemas.microsoft.com/office/drawing/2014/main" id="{1412876A-F3B1-4E6E-B2A2-C38C67D25650}"/>
                  </a:ext>
                </a:extLst>
              </p:cNvPr>
              <p:cNvSpPr txBox="1">
                <a:spLocks/>
              </p:cNvSpPr>
              <p:nvPr/>
            </p:nvSpPr>
            <p:spPr>
              <a:xfrm>
                <a:off x="-102421" y="2749972"/>
                <a:ext cx="2040722" cy="984695"/>
              </a:xfrm>
              <a:prstGeom prst="rect">
                <a:avLst/>
              </a:prstGeom>
            </p:spPr>
            <p:txBody>
              <a:bodyPr vert="horz" wrap="none" lIns="144000" tIns="0" rIns="144000" bIns="0" anchor="ctr" anchorCtr="0">
                <a:noAutofit/>
              </a:bodyPr>
              <a:lstStyle/>
              <a:p>
                <a:pPr algn="r"/>
                <a:r>
                  <a:rPr lang="en-US" dirty="0">
                    <a:solidFill>
                      <a:srgbClr val="0B3EA2"/>
                    </a:solidFill>
                    <a:latin typeface="Times New Roman" panose="02020603050405020304" pitchFamily="18" charset="0"/>
                    <a:cs typeface="Times New Roman" panose="02020603050405020304" pitchFamily="18" charset="0"/>
                  </a:rPr>
                  <a:t>Flexibility</a:t>
                </a:r>
              </a:p>
            </p:txBody>
          </p:sp>
          <p:sp>
            <p:nvSpPr>
              <p:cNvPr id="58" name="TextBox 64">
                <a:extLst>
                  <a:ext uri="{FF2B5EF4-FFF2-40B4-BE49-F238E27FC236}">
                    <a16:creationId xmlns="" xmlns:a16="http://schemas.microsoft.com/office/drawing/2014/main" id="{A87DA742-CA12-4BFA-B4D6-A5685F14126F}"/>
                  </a:ext>
                </a:extLst>
              </p:cNvPr>
              <p:cNvSpPr txBox="1">
                <a:spLocks/>
              </p:cNvSpPr>
              <p:nvPr/>
            </p:nvSpPr>
            <p:spPr>
              <a:xfrm>
                <a:off x="-28412" y="3691552"/>
                <a:ext cx="1499914" cy="830639"/>
              </a:xfrm>
              <a:prstGeom prst="rect">
                <a:avLst/>
              </a:prstGeom>
            </p:spPr>
            <p:txBody>
              <a:bodyPr vert="horz" wrap="none" lIns="144000" tIns="0" rIns="144000" bIns="0" anchor="ctr" anchorCtr="0">
                <a:noAutofit/>
              </a:bodyPr>
              <a:lstStyle/>
              <a:p>
                <a:pPr algn="r"/>
                <a:r>
                  <a:rPr lang="en-US" dirty="0">
                    <a:solidFill>
                      <a:srgbClr val="0B3EA2"/>
                    </a:solidFill>
                    <a:latin typeface="Times New Roman" panose="02020603050405020304" pitchFamily="18" charset="0"/>
                    <a:cs typeface="Times New Roman" panose="02020603050405020304" pitchFamily="18" charset="0"/>
                  </a:rPr>
                  <a:t>Validity</a:t>
                </a:r>
              </a:p>
            </p:txBody>
          </p:sp>
          <p:sp>
            <p:nvSpPr>
              <p:cNvPr id="59" name="TextBox 67">
                <a:extLst>
                  <a:ext uri="{FF2B5EF4-FFF2-40B4-BE49-F238E27FC236}">
                    <a16:creationId xmlns="" xmlns:a16="http://schemas.microsoft.com/office/drawing/2014/main" id="{35CCC335-2E59-4239-9045-4FC4D1F58904}"/>
                  </a:ext>
                </a:extLst>
              </p:cNvPr>
              <p:cNvSpPr txBox="1">
                <a:spLocks/>
              </p:cNvSpPr>
              <p:nvPr/>
            </p:nvSpPr>
            <p:spPr>
              <a:xfrm>
                <a:off x="-154368" y="4588071"/>
                <a:ext cx="2293076" cy="942351"/>
              </a:xfrm>
              <a:prstGeom prst="rect">
                <a:avLst/>
              </a:prstGeom>
            </p:spPr>
            <p:txBody>
              <a:bodyPr vert="horz" wrap="none" lIns="144000" tIns="0" rIns="144000" bIns="0" anchor="ctr" anchorCtr="0">
                <a:normAutofit/>
              </a:bodyPr>
              <a:lstStyle/>
              <a:p>
                <a:pPr algn="ctr"/>
                <a:r>
                  <a:rPr lang="en-US" dirty="0">
                    <a:solidFill>
                      <a:srgbClr val="0B3EA2"/>
                    </a:solidFill>
                    <a:latin typeface="Times New Roman" panose="02020603050405020304" pitchFamily="18" charset="0"/>
                    <a:cs typeface="Times New Roman" panose="02020603050405020304" pitchFamily="18" charset="0"/>
                  </a:rPr>
                  <a:t>Good user </a:t>
                </a:r>
                <a:endParaRPr lang="en-US" dirty="0" smtClean="0">
                  <a:solidFill>
                    <a:srgbClr val="0B3EA2"/>
                  </a:solidFill>
                  <a:latin typeface="Times New Roman" panose="02020603050405020304" pitchFamily="18" charset="0"/>
                  <a:cs typeface="Times New Roman" panose="02020603050405020304" pitchFamily="18" charset="0"/>
                </a:endParaRPr>
              </a:p>
              <a:p>
                <a:pPr algn="ctr"/>
                <a:r>
                  <a:rPr lang="en-US" dirty="0" smtClean="0">
                    <a:solidFill>
                      <a:srgbClr val="0B3EA2"/>
                    </a:solidFill>
                    <a:latin typeface="Times New Roman" panose="02020603050405020304" pitchFamily="18" charset="0"/>
                    <a:cs typeface="Times New Roman" panose="02020603050405020304" pitchFamily="18" charset="0"/>
                  </a:rPr>
                  <a:t>experience</a:t>
                </a:r>
                <a:endParaRPr lang="en-US" dirty="0">
                  <a:solidFill>
                    <a:srgbClr val="0B3EA2"/>
                  </a:solidFill>
                  <a:latin typeface="Times New Roman" panose="02020603050405020304" pitchFamily="18" charset="0"/>
                  <a:cs typeface="Times New Roman" panose="02020603050405020304" pitchFamily="18" charset="0"/>
                </a:endParaRPr>
              </a:p>
              <a:p>
                <a:pPr marL="0" marR="0" algn="r" rtl="0">
                  <a:spcBef>
                    <a:spcPts val="0"/>
                  </a:spcBef>
                  <a:spcAft>
                    <a:spcPts val="0"/>
                  </a:spcAft>
                </a:pPr>
                <a:endParaRPr lang="en-US" sz="1800" dirty="0">
                  <a:solidFill>
                    <a:srgbClr val="0B3EA2"/>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1" name="TextBox 70">
                <a:extLst>
                  <a:ext uri="{FF2B5EF4-FFF2-40B4-BE49-F238E27FC236}">
                    <a16:creationId xmlns="" xmlns:a16="http://schemas.microsoft.com/office/drawing/2014/main" id="{E3558149-F1C6-4BFA-935D-836DF143A1B9}"/>
                  </a:ext>
                </a:extLst>
              </p:cNvPr>
              <p:cNvSpPr txBox="1">
                <a:spLocks/>
              </p:cNvSpPr>
              <p:nvPr/>
            </p:nvSpPr>
            <p:spPr>
              <a:xfrm>
                <a:off x="4979820" y="6274739"/>
                <a:ext cx="2370512" cy="362031"/>
              </a:xfrm>
              <a:prstGeom prst="rect">
                <a:avLst/>
              </a:prstGeom>
            </p:spPr>
            <p:txBody>
              <a:bodyPr vert="horz" wrap="none" lIns="144000" tIns="0" rIns="144000" bIns="0" anchor="ctr" anchorCtr="0">
                <a:normAutofit lnSpcReduction="10000"/>
              </a:bodyPr>
              <a:lstStyle/>
              <a:p>
                <a:pPr algn="ctr"/>
                <a:r>
                  <a:rPr lang="en-US" dirty="0">
                    <a:solidFill>
                      <a:srgbClr val="0B3EA2"/>
                    </a:solidFill>
                    <a:latin typeface="Times New Roman" panose="02020603050405020304" pitchFamily="18" charset="0"/>
                    <a:cs typeface="Times New Roman" panose="02020603050405020304" pitchFamily="18" charset="0"/>
                  </a:rPr>
                  <a:t>Assessment</a:t>
                </a:r>
              </a:p>
            </p:txBody>
          </p:sp>
          <p:sp>
            <p:nvSpPr>
              <p:cNvPr id="62" name="TextBox 73">
                <a:extLst>
                  <a:ext uri="{FF2B5EF4-FFF2-40B4-BE49-F238E27FC236}">
                    <a16:creationId xmlns="" xmlns:a16="http://schemas.microsoft.com/office/drawing/2014/main" id="{7D73E971-42E5-427F-8B62-4D83078C058B}"/>
                  </a:ext>
                </a:extLst>
              </p:cNvPr>
              <p:cNvSpPr txBox="1">
                <a:spLocks/>
              </p:cNvSpPr>
              <p:nvPr/>
            </p:nvSpPr>
            <p:spPr>
              <a:xfrm>
                <a:off x="8612409" y="4868423"/>
                <a:ext cx="2668572" cy="362031"/>
              </a:xfrm>
              <a:prstGeom prst="rect">
                <a:avLst/>
              </a:prstGeom>
            </p:spPr>
            <p:txBody>
              <a:bodyPr vert="horz" wrap="none" lIns="144000" tIns="0" rIns="144000" bIns="0" anchor="ctr" anchorCtr="0">
                <a:normAutofit lnSpcReduction="10000"/>
              </a:bodyPr>
              <a:lstStyle/>
              <a:p>
                <a:pPr marL="0" marR="0" algn="l" rtl="0">
                  <a:spcBef>
                    <a:spcPts val="0"/>
                  </a:spcBef>
                  <a:spcAft>
                    <a:spcPts val="0"/>
                  </a:spcAft>
                </a:pPr>
                <a:r>
                  <a:rPr lang="en-US" sz="1800" dirty="0">
                    <a:solidFill>
                      <a:srgbClr val="0B3EA2"/>
                    </a:solidFill>
                    <a:effectLst/>
                    <a:latin typeface="Times New Roman" panose="02020603050405020304" pitchFamily="18" charset="0"/>
                    <a:ea typeface="Times New Roman" panose="02020603050405020304" pitchFamily="18" charset="0"/>
                  </a:rPr>
                  <a:t>Evaluation</a:t>
                </a:r>
              </a:p>
            </p:txBody>
          </p:sp>
        </p:grpSp>
        <p:sp>
          <p:nvSpPr>
            <p:cNvPr id="30" name="مربع نص 29">
              <a:extLst>
                <a:ext uri="{FF2B5EF4-FFF2-40B4-BE49-F238E27FC236}">
                  <a16:creationId xmlns="" xmlns:a16="http://schemas.microsoft.com/office/drawing/2014/main" id="{9264D775-5808-68BB-5681-5335BF5C6F5F}"/>
                </a:ext>
              </a:extLst>
            </p:cNvPr>
            <p:cNvSpPr txBox="1"/>
            <p:nvPr/>
          </p:nvSpPr>
          <p:spPr>
            <a:xfrm>
              <a:off x="4156154" y="542548"/>
              <a:ext cx="704435" cy="369332"/>
            </a:xfrm>
            <a:prstGeom prst="rect">
              <a:avLst/>
            </a:prstGeom>
            <a:noFill/>
          </p:spPr>
          <p:txBody>
            <a:bodyPr wrap="square">
              <a:spAutoFit/>
            </a:bodyPr>
            <a:lstStyle/>
            <a:p>
              <a:pPr marL="0" marR="0" algn="l" rtl="0">
                <a:spcBef>
                  <a:spcPts val="0"/>
                </a:spcBef>
                <a:spcAft>
                  <a:spcPts val="0"/>
                </a:spcAft>
              </a:pPr>
              <a:r>
                <a:rPr lang="en-US" sz="1800" dirty="0">
                  <a:solidFill>
                    <a:srgbClr val="0B3EA2"/>
                  </a:solidFill>
                  <a:effectLst/>
                  <a:latin typeface="Times New Roman" panose="02020603050405020304" pitchFamily="18" charset="0"/>
                  <a:ea typeface="Times New Roman" panose="02020603050405020304" pitchFamily="18" charset="0"/>
                </a:rPr>
                <a:t>Chat</a:t>
              </a:r>
              <a:endParaRPr lang="en-US" sz="1600" dirty="0">
                <a:solidFill>
                  <a:srgbClr val="0B3EA2"/>
                </a:solidFill>
                <a:effectLst/>
                <a:latin typeface="Times New Roman" panose="02020603050405020304" pitchFamily="18" charset="0"/>
                <a:ea typeface="Times New Roman" panose="02020603050405020304" pitchFamily="18" charset="0"/>
              </a:endParaRPr>
            </a:p>
          </p:txBody>
        </p:sp>
        <p:sp>
          <p:nvSpPr>
            <p:cNvPr id="31" name="مربع نص 30">
              <a:extLst>
                <a:ext uri="{FF2B5EF4-FFF2-40B4-BE49-F238E27FC236}">
                  <a16:creationId xmlns="" xmlns:a16="http://schemas.microsoft.com/office/drawing/2014/main" id="{40998E6D-A33F-BE68-ED0C-DE3BE0B0C3F3}"/>
                </a:ext>
              </a:extLst>
            </p:cNvPr>
            <p:cNvSpPr txBox="1"/>
            <p:nvPr/>
          </p:nvSpPr>
          <p:spPr>
            <a:xfrm>
              <a:off x="7092280" y="1422727"/>
              <a:ext cx="1677261" cy="369332"/>
            </a:xfrm>
            <a:prstGeom prst="rect">
              <a:avLst/>
            </a:prstGeom>
            <a:noFill/>
          </p:spPr>
          <p:txBody>
            <a:bodyPr wrap="square">
              <a:spAutoFit/>
            </a:bodyPr>
            <a:lstStyle/>
            <a:p>
              <a:pPr marL="0" marR="0" algn="l" rtl="0">
                <a:spcBef>
                  <a:spcPts val="0"/>
                </a:spcBef>
                <a:spcAft>
                  <a:spcPts val="0"/>
                </a:spcAft>
              </a:pPr>
              <a:r>
                <a:rPr lang="en-US" sz="1800" dirty="0">
                  <a:solidFill>
                    <a:srgbClr val="0B3EA2"/>
                  </a:solidFill>
                  <a:effectLst/>
                  <a:latin typeface="Times New Roman" panose="02020603050405020304" pitchFamily="18" charset="0"/>
                  <a:ea typeface="Times New Roman" panose="02020603050405020304" pitchFamily="18" charset="0"/>
                </a:rPr>
                <a:t>Communication</a:t>
              </a:r>
              <a:endParaRPr lang="en-US" sz="1600" dirty="0">
                <a:solidFill>
                  <a:srgbClr val="0B3EA2"/>
                </a:solidFill>
                <a:effectLst/>
                <a:latin typeface="Times New Roman" panose="02020603050405020304" pitchFamily="18" charset="0"/>
                <a:ea typeface="Times New Roman" panose="02020603050405020304" pitchFamily="18" charset="0"/>
              </a:endParaRPr>
            </a:p>
          </p:txBody>
        </p:sp>
        <p:sp>
          <p:nvSpPr>
            <p:cNvPr id="32" name="مربع نص 31">
              <a:extLst>
                <a:ext uri="{FF2B5EF4-FFF2-40B4-BE49-F238E27FC236}">
                  <a16:creationId xmlns="" xmlns:a16="http://schemas.microsoft.com/office/drawing/2014/main" id="{EA89F475-5D4F-7599-9703-CAFBF381098D}"/>
                </a:ext>
              </a:extLst>
            </p:cNvPr>
            <p:cNvSpPr txBox="1"/>
            <p:nvPr/>
          </p:nvSpPr>
          <p:spPr>
            <a:xfrm>
              <a:off x="7092280" y="2279593"/>
              <a:ext cx="3325824" cy="646331"/>
            </a:xfrm>
            <a:prstGeom prst="rect">
              <a:avLst/>
            </a:prstGeom>
            <a:noFill/>
          </p:spPr>
          <p:txBody>
            <a:bodyPr wrap="square">
              <a:spAutoFit/>
            </a:bodyPr>
            <a:lstStyle/>
            <a:p>
              <a:pPr marL="0" marR="0" algn="l" rtl="0">
                <a:spcBef>
                  <a:spcPts val="0"/>
                </a:spcBef>
                <a:spcAft>
                  <a:spcPts val="0"/>
                </a:spcAft>
              </a:pPr>
              <a:r>
                <a:rPr lang="en-US" sz="1800" dirty="0">
                  <a:solidFill>
                    <a:srgbClr val="0B3EA2"/>
                  </a:solidFill>
                  <a:effectLst/>
                  <a:latin typeface="Times New Roman" panose="02020603050405020304" pitchFamily="18" charset="0"/>
                  <a:ea typeface="Times New Roman" panose="02020603050405020304" pitchFamily="18" charset="0"/>
                </a:rPr>
                <a:t>Simplify Assignment Management</a:t>
              </a:r>
              <a:endParaRPr lang="en-US" sz="1600" dirty="0">
                <a:solidFill>
                  <a:srgbClr val="0B3EA2"/>
                </a:solidFill>
                <a:effectLst/>
                <a:latin typeface="Times New Roman" panose="02020603050405020304" pitchFamily="18" charset="0"/>
                <a:ea typeface="Times New Roman" panose="02020603050405020304" pitchFamily="18" charset="0"/>
              </a:endParaRPr>
            </a:p>
          </p:txBody>
        </p:sp>
        <p:sp>
          <p:nvSpPr>
            <p:cNvPr id="33" name="مربع نص 32">
              <a:extLst>
                <a:ext uri="{FF2B5EF4-FFF2-40B4-BE49-F238E27FC236}">
                  <a16:creationId xmlns="" xmlns:a16="http://schemas.microsoft.com/office/drawing/2014/main" id="{2767A072-B156-2EEA-F194-F88B5B72594D}"/>
                </a:ext>
              </a:extLst>
            </p:cNvPr>
            <p:cNvSpPr txBox="1"/>
            <p:nvPr/>
          </p:nvSpPr>
          <p:spPr>
            <a:xfrm>
              <a:off x="7092280" y="3096542"/>
              <a:ext cx="1797148" cy="369332"/>
            </a:xfrm>
            <a:prstGeom prst="rect">
              <a:avLst/>
            </a:prstGeom>
            <a:noFill/>
          </p:spPr>
          <p:txBody>
            <a:bodyPr wrap="square">
              <a:spAutoFit/>
            </a:bodyPr>
            <a:lstStyle/>
            <a:p>
              <a:r>
                <a:rPr lang="en-US" dirty="0">
                  <a:solidFill>
                    <a:srgbClr val="0B3EA2"/>
                  </a:solidFill>
                  <a:latin typeface="Times New Roman" panose="02020603050405020304" pitchFamily="18" charset="0"/>
                  <a:cs typeface="Times New Roman" panose="02020603050405020304" pitchFamily="18" charset="0"/>
                </a:rPr>
                <a:t>Efficiency</a:t>
              </a:r>
            </a:p>
          </p:txBody>
        </p:sp>
        <p:cxnSp>
          <p:nvCxnSpPr>
            <p:cNvPr id="34" name="موصل: منحني 6">
              <a:extLst>
                <a:ext uri="{FF2B5EF4-FFF2-40B4-BE49-F238E27FC236}">
                  <a16:creationId xmlns="" xmlns:a16="http://schemas.microsoft.com/office/drawing/2014/main" id="{BF86F1B1-DD00-AC4F-4503-FB9E54A205CF}"/>
                </a:ext>
              </a:extLst>
            </p:cNvPr>
            <p:cNvCxnSpPr>
              <a:cxnSpLocks/>
              <a:stCxn id="56" idx="3"/>
              <a:endCxn id="78" idx="0"/>
            </p:cNvCxnSpPr>
            <p:nvPr/>
          </p:nvCxnSpPr>
          <p:spPr>
            <a:xfrm>
              <a:off x="2068066" y="1712572"/>
              <a:ext cx="1376542" cy="27511"/>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موصل: منحني 7">
              <a:extLst>
                <a:ext uri="{FF2B5EF4-FFF2-40B4-BE49-F238E27FC236}">
                  <a16:creationId xmlns="" xmlns:a16="http://schemas.microsoft.com/office/drawing/2014/main" id="{2FC4CF18-8B3D-6C54-8A99-FF1273190289}"/>
                </a:ext>
              </a:extLst>
            </p:cNvPr>
            <p:cNvCxnSpPr>
              <a:cxnSpLocks/>
              <a:stCxn id="57" idx="3"/>
            </p:cNvCxnSpPr>
            <p:nvPr/>
          </p:nvCxnSpPr>
          <p:spPr>
            <a:xfrm>
              <a:off x="1447319" y="2602759"/>
              <a:ext cx="1359640" cy="12700"/>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موصل: منحني 9">
              <a:extLst>
                <a:ext uri="{FF2B5EF4-FFF2-40B4-BE49-F238E27FC236}">
                  <a16:creationId xmlns="" xmlns:a16="http://schemas.microsoft.com/office/drawing/2014/main" id="{E37D2A7E-4FC3-C815-0268-56D2DAE0D312}"/>
                </a:ext>
              </a:extLst>
            </p:cNvPr>
            <p:cNvCxnSpPr>
              <a:cxnSpLocks/>
              <a:stCxn id="58" idx="3"/>
            </p:cNvCxnSpPr>
            <p:nvPr/>
          </p:nvCxnSpPr>
          <p:spPr>
            <a:xfrm flipV="1">
              <a:off x="1097220" y="3247793"/>
              <a:ext cx="1695782" cy="3380"/>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موصل: منحني 11">
              <a:extLst>
                <a:ext uri="{FF2B5EF4-FFF2-40B4-BE49-F238E27FC236}">
                  <a16:creationId xmlns="" xmlns:a16="http://schemas.microsoft.com/office/drawing/2014/main" id="{A74066FE-FCF9-A9FF-8873-E8E7B8935D8E}"/>
                </a:ext>
              </a:extLst>
            </p:cNvPr>
            <p:cNvCxnSpPr>
              <a:cxnSpLocks/>
              <a:stCxn id="59" idx="3"/>
              <a:endCxn id="77" idx="0"/>
            </p:cNvCxnSpPr>
            <p:nvPr/>
          </p:nvCxnSpPr>
          <p:spPr>
            <a:xfrm flipV="1">
              <a:off x="1597624" y="3911303"/>
              <a:ext cx="1809330" cy="54151"/>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موصل: منحني 17">
              <a:extLst>
                <a:ext uri="{FF2B5EF4-FFF2-40B4-BE49-F238E27FC236}">
                  <a16:creationId xmlns="" xmlns:a16="http://schemas.microsoft.com/office/drawing/2014/main" id="{B0BFAD05-2FC3-E370-F2F9-4EF4886C61C0}"/>
                </a:ext>
              </a:extLst>
            </p:cNvPr>
            <p:cNvCxnSpPr>
              <a:cxnSpLocks/>
              <a:stCxn id="61" idx="0"/>
              <a:endCxn id="90" idx="0"/>
            </p:cNvCxnSpPr>
            <p:nvPr/>
          </p:nvCxnSpPr>
          <p:spPr>
            <a:xfrm rot="16200000" flipV="1">
              <a:off x="4419162" y="4678832"/>
              <a:ext cx="389674" cy="6805"/>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موصل: منحني 92">
              <a:extLst>
                <a:ext uri="{FF2B5EF4-FFF2-40B4-BE49-F238E27FC236}">
                  <a16:creationId xmlns="" xmlns:a16="http://schemas.microsoft.com/office/drawing/2014/main" id="{D87B1AFB-3DC1-37B8-E7F8-22941AAA79CE}"/>
                </a:ext>
              </a:extLst>
            </p:cNvPr>
            <p:cNvCxnSpPr>
              <a:cxnSpLocks/>
              <a:stCxn id="86" idx="0"/>
              <a:endCxn id="62" idx="1"/>
            </p:cNvCxnSpPr>
            <p:nvPr/>
          </p:nvCxnSpPr>
          <p:spPr>
            <a:xfrm>
              <a:off x="5792696" y="3953408"/>
              <a:ext cx="660205" cy="469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موصل: منحني 96">
              <a:extLst>
                <a:ext uri="{FF2B5EF4-FFF2-40B4-BE49-F238E27FC236}">
                  <a16:creationId xmlns="" xmlns:a16="http://schemas.microsoft.com/office/drawing/2014/main" id="{9BB13757-E491-526E-A098-0524C4CE3DB9}"/>
                </a:ext>
              </a:extLst>
            </p:cNvPr>
            <p:cNvCxnSpPr>
              <a:cxnSpLocks/>
              <a:stCxn id="85" idx="0"/>
              <a:endCxn id="33" idx="1"/>
            </p:cNvCxnSpPr>
            <p:nvPr/>
          </p:nvCxnSpPr>
          <p:spPr>
            <a:xfrm>
              <a:off x="6109400" y="3254581"/>
              <a:ext cx="982880" cy="26627"/>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موصل: منحني 99">
              <a:extLst>
                <a:ext uri="{FF2B5EF4-FFF2-40B4-BE49-F238E27FC236}">
                  <a16:creationId xmlns="" xmlns:a16="http://schemas.microsoft.com/office/drawing/2014/main" id="{C7F4E10B-AB43-DE4D-0970-E18C785B6EB6}"/>
                </a:ext>
              </a:extLst>
            </p:cNvPr>
            <p:cNvCxnSpPr>
              <a:cxnSpLocks/>
              <a:stCxn id="84" idx="0"/>
              <a:endCxn id="32" idx="1"/>
            </p:cNvCxnSpPr>
            <p:nvPr/>
          </p:nvCxnSpPr>
          <p:spPr>
            <a:xfrm>
              <a:off x="6117020" y="2584021"/>
              <a:ext cx="975260" cy="18738"/>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موصل: منحني 105">
              <a:extLst>
                <a:ext uri="{FF2B5EF4-FFF2-40B4-BE49-F238E27FC236}">
                  <a16:creationId xmlns="" xmlns:a16="http://schemas.microsoft.com/office/drawing/2014/main" id="{C6FDEE8C-39F8-B257-ACDA-0E1E7714CAD3}"/>
                </a:ext>
              </a:extLst>
            </p:cNvPr>
            <p:cNvCxnSpPr>
              <a:cxnSpLocks/>
              <a:stCxn id="88" idx="0"/>
              <a:endCxn id="30" idx="2"/>
            </p:cNvCxnSpPr>
            <p:nvPr/>
          </p:nvCxnSpPr>
          <p:spPr>
            <a:xfrm rot="16200000" flipV="1">
              <a:off x="4320281" y="1099972"/>
              <a:ext cx="385425" cy="9242"/>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9" name="موصل: منحني 45">
            <a:extLst>
              <a:ext uri="{FF2B5EF4-FFF2-40B4-BE49-F238E27FC236}">
                <a16:creationId xmlns="" xmlns:a16="http://schemas.microsoft.com/office/drawing/2014/main" id="{26585F9D-BE9F-7AA3-4A2F-882C5CFE2EC8}"/>
              </a:ext>
            </a:extLst>
          </p:cNvPr>
          <p:cNvCxnSpPr>
            <a:cxnSpLocks/>
            <a:stCxn id="87" idx="0"/>
            <a:endCxn id="31" idx="1"/>
          </p:cNvCxnSpPr>
          <p:nvPr/>
        </p:nvCxnSpPr>
        <p:spPr>
          <a:xfrm rot="5400000" flipH="1" flipV="1">
            <a:off x="6321474" y="946045"/>
            <a:ext cx="109457" cy="1432155"/>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48265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wipe(down)">
                                      <p:cBhvr>
                                        <p:cTn id="1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组合 35">
            <a:extLst>
              <a:ext uri="{FF2B5EF4-FFF2-40B4-BE49-F238E27FC236}">
                <a16:creationId xmlns="" xmlns:a16="http://schemas.microsoft.com/office/drawing/2014/main" id="{5F9B9209-166A-6462-A099-2A5C96D64572}"/>
              </a:ext>
            </a:extLst>
          </p:cNvPr>
          <p:cNvGrpSpPr/>
          <p:nvPr/>
        </p:nvGrpSpPr>
        <p:grpSpPr>
          <a:xfrm>
            <a:off x="183893" y="197685"/>
            <a:ext cx="2816805" cy="772165"/>
            <a:chOff x="0" y="112514"/>
            <a:chExt cx="2816805" cy="772165"/>
          </a:xfrm>
        </p:grpSpPr>
        <p:sp>
          <p:nvSpPr>
            <p:cNvPr id="173" name="Freeform 8">
              <a:extLst>
                <a:ext uri="{FF2B5EF4-FFF2-40B4-BE49-F238E27FC236}">
                  <a16:creationId xmlns="" xmlns:a16="http://schemas.microsoft.com/office/drawing/2014/main" id="{0E18D38B-8414-8577-DE47-1526CA59D7D9}"/>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74" name="Freeform 14">
              <a:extLst>
                <a:ext uri="{FF2B5EF4-FFF2-40B4-BE49-F238E27FC236}">
                  <a16:creationId xmlns="" xmlns:a16="http://schemas.microsoft.com/office/drawing/2014/main" id="{3A79A3D6-4EF7-6948-621A-76C0C6FE7DAD}"/>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175" name="Title 1">
              <a:extLst>
                <a:ext uri="{FF2B5EF4-FFF2-40B4-BE49-F238E27FC236}">
                  <a16:creationId xmlns="" xmlns:a16="http://schemas.microsoft.com/office/drawing/2014/main" id="{CD6FFAAC-8EC9-35C4-FDFD-65BAB7D581DF}"/>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i="0" u="none" dirty="0">
                  <a:solidFill>
                    <a:srgbClr val="0B3EA2"/>
                  </a:solidFill>
                  <a:latin typeface="Montserrat SemiBold" panose="00000700000000000000" pitchFamily="2" charset="0"/>
                </a:rPr>
                <a:t>Spring MVC</a:t>
              </a:r>
            </a:p>
          </p:txBody>
        </p:sp>
      </p:grpSp>
      <p:pic>
        <p:nvPicPr>
          <p:cNvPr id="2" name="صورة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494" y="1059582"/>
            <a:ext cx="6093978" cy="3486150"/>
          </a:xfrm>
          <a:prstGeom prst="rect">
            <a:avLst/>
          </a:prstGeom>
        </p:spPr>
      </p:pic>
    </p:spTree>
    <p:extLst>
      <p:ext uri="{BB962C8B-B14F-4D97-AF65-F5344CB8AC3E}">
        <p14:creationId xmlns:p14="http://schemas.microsoft.com/office/powerpoint/2010/main" val="2558753819"/>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14E27BA3-399E-47D1-9042-4E1AA68A0813}"/>
              </a:ext>
            </a:extLst>
          </p:cNvPr>
          <p:cNvGrpSpPr/>
          <p:nvPr/>
        </p:nvGrpSpPr>
        <p:grpSpPr>
          <a:xfrm>
            <a:off x="183893" y="197685"/>
            <a:ext cx="2816805" cy="772165"/>
            <a:chOff x="0" y="112514"/>
            <a:chExt cx="2816805" cy="772165"/>
          </a:xfrm>
        </p:grpSpPr>
        <p:sp>
          <p:nvSpPr>
            <p:cNvPr id="37" name="Freeform 8">
              <a:extLst>
                <a:ext uri="{FF2B5EF4-FFF2-40B4-BE49-F238E27FC236}">
                  <a16:creationId xmlns="" xmlns:a16="http://schemas.microsoft.com/office/drawing/2014/main" id="{D7AB6CF8-0E80-4CF4-96B7-5D886A388F07}"/>
                </a:ext>
              </a:extLst>
            </p:cNvPr>
            <p:cNvSpPr>
              <a:spLocks/>
            </p:cNvSpPr>
            <p:nvPr/>
          </p:nvSpPr>
          <p:spPr bwMode="auto">
            <a:xfrm>
              <a:off x="0" y="112514"/>
              <a:ext cx="771874" cy="772165"/>
            </a:xfrm>
            <a:custGeom>
              <a:avLst/>
              <a:gdLst>
                <a:gd name="T0" fmla="*/ 1045 w 2233"/>
                <a:gd name="T1" fmla="*/ 39 h 2233"/>
                <a:gd name="T2" fmla="*/ 1188 w 2233"/>
                <a:gd name="T3" fmla="*/ 39 h 2233"/>
                <a:gd name="T4" fmla="*/ 2193 w 2233"/>
                <a:gd name="T5" fmla="*/ 1044 h 2233"/>
                <a:gd name="T6" fmla="*/ 2193 w 2233"/>
                <a:gd name="T7" fmla="*/ 1188 h 2233"/>
                <a:gd name="T8" fmla="*/ 1188 w 2233"/>
                <a:gd name="T9" fmla="*/ 2193 h 2233"/>
                <a:gd name="T10" fmla="*/ 1045 w 2233"/>
                <a:gd name="T11" fmla="*/ 2193 h 2233"/>
                <a:gd name="T12" fmla="*/ 40 w 2233"/>
                <a:gd name="T13" fmla="*/ 1188 h 2233"/>
                <a:gd name="T14" fmla="*/ 40 w 2233"/>
                <a:gd name="T15" fmla="*/ 1044 h 2233"/>
                <a:gd name="T16" fmla="*/ 1045 w 2233"/>
                <a:gd name="T17" fmla="*/ 39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3" h="2233">
                  <a:moveTo>
                    <a:pt x="1045" y="39"/>
                  </a:moveTo>
                  <a:cubicBezTo>
                    <a:pt x="1084" y="0"/>
                    <a:pt x="1149" y="0"/>
                    <a:pt x="1188" y="39"/>
                  </a:cubicBezTo>
                  <a:cubicBezTo>
                    <a:pt x="2193" y="1044"/>
                    <a:pt x="2193" y="1044"/>
                    <a:pt x="2193" y="1044"/>
                  </a:cubicBezTo>
                  <a:cubicBezTo>
                    <a:pt x="2233" y="1084"/>
                    <a:pt x="2233" y="1148"/>
                    <a:pt x="2193" y="1188"/>
                  </a:cubicBezTo>
                  <a:cubicBezTo>
                    <a:pt x="1188" y="2193"/>
                    <a:pt x="1188" y="2193"/>
                    <a:pt x="1188" y="2193"/>
                  </a:cubicBezTo>
                  <a:cubicBezTo>
                    <a:pt x="1149" y="2233"/>
                    <a:pt x="1084" y="2233"/>
                    <a:pt x="1045" y="2193"/>
                  </a:cubicBezTo>
                  <a:cubicBezTo>
                    <a:pt x="40" y="1188"/>
                    <a:pt x="40" y="1188"/>
                    <a:pt x="40" y="1188"/>
                  </a:cubicBezTo>
                  <a:cubicBezTo>
                    <a:pt x="0" y="1148"/>
                    <a:pt x="0" y="1084"/>
                    <a:pt x="40" y="1044"/>
                  </a:cubicBezTo>
                  <a:cubicBezTo>
                    <a:pt x="1045" y="39"/>
                    <a:pt x="1045" y="39"/>
                    <a:pt x="1045" y="39"/>
                  </a:cubicBezTo>
                </a:path>
              </a:pathLst>
            </a:custGeom>
            <a:solidFill>
              <a:srgbClr val="E2E9F1"/>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8" name="Freeform 14">
              <a:extLst>
                <a:ext uri="{FF2B5EF4-FFF2-40B4-BE49-F238E27FC236}">
                  <a16:creationId xmlns="" xmlns:a16="http://schemas.microsoft.com/office/drawing/2014/main" id="{B6D1DEF9-E737-4E6D-9507-54C29C32FCB4}"/>
                </a:ext>
              </a:extLst>
            </p:cNvPr>
            <p:cNvSpPr>
              <a:spLocks/>
            </p:cNvSpPr>
            <p:nvPr/>
          </p:nvSpPr>
          <p:spPr bwMode="auto">
            <a:xfrm>
              <a:off x="402356" y="267494"/>
              <a:ext cx="462206" cy="462206"/>
            </a:xfrm>
            <a:custGeom>
              <a:avLst/>
              <a:gdLst>
                <a:gd name="T0" fmla="*/ 618 w 1320"/>
                <a:gd name="T1" fmla="*/ 24 h 1320"/>
                <a:gd name="T2" fmla="*/ 703 w 1320"/>
                <a:gd name="T3" fmla="*/ 24 h 1320"/>
                <a:gd name="T4" fmla="*/ 1297 w 1320"/>
                <a:gd name="T5" fmla="*/ 618 h 1320"/>
                <a:gd name="T6" fmla="*/ 1297 w 1320"/>
                <a:gd name="T7" fmla="*/ 702 h 1320"/>
                <a:gd name="T8" fmla="*/ 703 w 1320"/>
                <a:gd name="T9" fmla="*/ 1296 h 1320"/>
                <a:gd name="T10" fmla="*/ 618 w 1320"/>
                <a:gd name="T11" fmla="*/ 1296 h 1320"/>
                <a:gd name="T12" fmla="*/ 24 w 1320"/>
                <a:gd name="T13" fmla="*/ 702 h 1320"/>
                <a:gd name="T14" fmla="*/ 24 w 1320"/>
                <a:gd name="T15" fmla="*/ 618 h 1320"/>
                <a:gd name="T16" fmla="*/ 618 w 1320"/>
                <a:gd name="T17" fmla="*/ 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0" h="1320">
                  <a:moveTo>
                    <a:pt x="618" y="24"/>
                  </a:moveTo>
                  <a:cubicBezTo>
                    <a:pt x="641" y="0"/>
                    <a:pt x="679" y="0"/>
                    <a:pt x="703" y="24"/>
                  </a:cubicBezTo>
                  <a:cubicBezTo>
                    <a:pt x="1297" y="618"/>
                    <a:pt x="1297" y="618"/>
                    <a:pt x="1297" y="618"/>
                  </a:cubicBezTo>
                  <a:cubicBezTo>
                    <a:pt x="1320" y="641"/>
                    <a:pt x="1320" y="679"/>
                    <a:pt x="1297" y="702"/>
                  </a:cubicBezTo>
                  <a:cubicBezTo>
                    <a:pt x="703" y="1296"/>
                    <a:pt x="703" y="1296"/>
                    <a:pt x="703" y="1296"/>
                  </a:cubicBezTo>
                  <a:cubicBezTo>
                    <a:pt x="679" y="1320"/>
                    <a:pt x="641" y="1320"/>
                    <a:pt x="618" y="1296"/>
                  </a:cubicBezTo>
                  <a:cubicBezTo>
                    <a:pt x="24" y="702"/>
                    <a:pt x="24" y="702"/>
                    <a:pt x="24" y="702"/>
                  </a:cubicBezTo>
                  <a:cubicBezTo>
                    <a:pt x="0" y="679"/>
                    <a:pt x="0" y="641"/>
                    <a:pt x="24" y="618"/>
                  </a:cubicBezTo>
                  <a:lnTo>
                    <a:pt x="618" y="24"/>
                  </a:lnTo>
                  <a:close/>
                </a:path>
              </a:pathLst>
            </a:custGeom>
            <a:solidFill>
              <a:srgbClr val="0B3EA2"/>
            </a:solidFill>
            <a:ln>
              <a:noFill/>
            </a:ln>
          </p:spPr>
          <p:txBody>
            <a:bodyPr vert="horz" wrap="square" lIns="91440" tIns="45720" rIns="91440" bIns="45720" numCol="1" anchor="t" anchorCtr="0" compatLnSpc="1">
              <a:prstTxWarp prst="textNoShape">
                <a:avLst/>
              </a:prstTxWarp>
            </a:bodyPr>
            <a:lstStyle/>
            <a:p>
              <a:endParaRPr lang="zh-CN" altLang="en-US">
                <a:latin typeface="Montserrat SemiBold" panose="00000700000000000000" pitchFamily="2" charset="0"/>
                <a:ea typeface="字魂59号-创粗黑" panose="00000500000000000000" pitchFamily="2" charset="-122"/>
                <a:cs typeface="+mn-ea"/>
                <a:sym typeface="字魂59号-创粗黑" panose="00000500000000000000" pitchFamily="2" charset="-122"/>
              </a:endParaRPr>
            </a:p>
          </p:txBody>
        </p:sp>
        <p:sp>
          <p:nvSpPr>
            <p:cNvPr id="39" name="Title 1">
              <a:extLst>
                <a:ext uri="{FF2B5EF4-FFF2-40B4-BE49-F238E27FC236}">
                  <a16:creationId xmlns="" xmlns:a16="http://schemas.microsoft.com/office/drawing/2014/main" id="{7104C851-FAE1-426D-B36A-2782F3050E54}"/>
                </a:ext>
              </a:extLst>
            </p:cNvPr>
            <p:cNvSpPr txBox="1">
              <a:spLocks/>
            </p:cNvSpPr>
            <p:nvPr/>
          </p:nvSpPr>
          <p:spPr>
            <a:xfrm>
              <a:off x="980601" y="331967"/>
              <a:ext cx="18362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0" algn="l"/>
              <a:r>
                <a:rPr lang="en-US" sz="1300" b="1" i="0" u="none" dirty="0">
                  <a:solidFill>
                    <a:srgbClr val="0B3EA2"/>
                  </a:solidFill>
                  <a:latin typeface="Montserrat SemiBold" panose="00000700000000000000" pitchFamily="2" charset="0"/>
                </a:rPr>
                <a:t>Use Case Diagram</a:t>
              </a:r>
            </a:p>
          </p:txBody>
        </p:sp>
      </p:grpSp>
      <p:pic>
        <p:nvPicPr>
          <p:cNvPr id="5" name="صورة 4">
            <a:extLst>
              <a:ext uri="{FF2B5EF4-FFF2-40B4-BE49-F238E27FC236}">
                <a16:creationId xmlns="" xmlns:a16="http://schemas.microsoft.com/office/drawing/2014/main" id="{C258AEA2-7C9B-6628-21BD-1216349EC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864" y="418193"/>
            <a:ext cx="4334915" cy="4726362"/>
          </a:xfrm>
          <a:prstGeom prst="rect">
            <a:avLst/>
          </a:prstGeom>
        </p:spPr>
      </p:pic>
    </p:spTree>
    <p:custDataLst>
      <p:tags r:id="rId2"/>
    </p:custDataLst>
    <p:extLst>
      <p:ext uri="{BB962C8B-B14F-4D97-AF65-F5344CB8AC3E}">
        <p14:creationId xmlns:p14="http://schemas.microsoft.com/office/powerpoint/2010/main" val="167863782"/>
      </p:ext>
    </p:extLst>
  </p:cSld>
  <p:clrMapOvr>
    <a:masterClrMapping/>
  </p:clrMapOvr>
  <mc:AlternateContent xmlns:mc="http://schemas.openxmlformats.org/markup-compatibility/2006" xmlns:p14="http://schemas.microsoft.com/office/powerpoint/2010/main">
    <mc:Choice Requires="p14">
      <p:transition spd="slow" p14:dur="1700">
        <p:fade/>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商务风公司工作总结项目汇报PPT模板"/>
</p:tagLst>
</file>

<file path=ppt/tags/tag10.xml><?xml version="1.0" encoding="utf-8"?>
<p:tagLst xmlns:a="http://schemas.openxmlformats.org/drawingml/2006/main" xmlns:r="http://schemas.openxmlformats.org/officeDocument/2006/relationships" xmlns:p="http://schemas.openxmlformats.org/presentationml/2006/main">
  <p:tag name="ISLIDE.DIAGRAM" val="f70072d9-7b47-43bd-9f07-7b806089d5d5"/>
</p:tagLst>
</file>

<file path=ppt/tags/tag11.xml><?xml version="1.0" encoding="utf-8"?>
<p:tagLst xmlns:a="http://schemas.openxmlformats.org/drawingml/2006/main" xmlns:r="http://schemas.openxmlformats.org/officeDocument/2006/relationships" xmlns:p="http://schemas.openxmlformats.org/presentationml/2006/main">
  <p:tag name="ISLIDE.DIAGRAM" val="2b87c37a-2b21-4ba7-81d5-104565f42e10"/>
</p:tagLst>
</file>

<file path=ppt/tags/tag2.xml><?xml version="1.0" encoding="utf-8"?>
<p:tagLst xmlns:a="http://schemas.openxmlformats.org/drawingml/2006/main" xmlns:r="http://schemas.openxmlformats.org/officeDocument/2006/relationships" xmlns:p="http://schemas.openxmlformats.org/presentationml/2006/main">
  <p:tag name="ISLIDE.DIAGRAM" val="cf5c124d-4997-4ac6-9a37-ce881426121c"/>
</p:tagLst>
</file>

<file path=ppt/tags/tag3.xml><?xml version="1.0" encoding="utf-8"?>
<p:tagLst xmlns:a="http://schemas.openxmlformats.org/drawingml/2006/main" xmlns:r="http://schemas.openxmlformats.org/officeDocument/2006/relationships" xmlns:p="http://schemas.openxmlformats.org/presentationml/2006/main">
  <p:tag name="ISLIDE.DIAGRAM" val="f70072d9-7b47-43bd-9f07-7b806089d5d5"/>
</p:tagLst>
</file>

<file path=ppt/tags/tag4.xml><?xml version="1.0" encoding="utf-8"?>
<p:tagLst xmlns:a="http://schemas.openxmlformats.org/drawingml/2006/main" xmlns:r="http://schemas.openxmlformats.org/officeDocument/2006/relationships" xmlns:p="http://schemas.openxmlformats.org/presentationml/2006/main">
  <p:tag name="ISLIDE.DIAGRAM" val="f70072d9-7b47-43bd-9f07-7b806089d5d5"/>
</p:tagLst>
</file>

<file path=ppt/tags/tag5.xml><?xml version="1.0" encoding="utf-8"?>
<p:tagLst xmlns:a="http://schemas.openxmlformats.org/drawingml/2006/main" xmlns:r="http://schemas.openxmlformats.org/officeDocument/2006/relationships" xmlns:p="http://schemas.openxmlformats.org/presentationml/2006/main">
  <p:tag name="ISLIDE.DIAGRAM" val="f70072d9-7b47-43bd-9f07-7b806089d5d5"/>
</p:tagLst>
</file>

<file path=ppt/tags/tag6.xml><?xml version="1.0" encoding="utf-8"?>
<p:tagLst xmlns:a="http://schemas.openxmlformats.org/drawingml/2006/main" xmlns:r="http://schemas.openxmlformats.org/officeDocument/2006/relationships" xmlns:p="http://schemas.openxmlformats.org/presentationml/2006/main">
  <p:tag name="ISLIDE.DIAGRAM" val="f70072d9-7b47-43bd-9f07-7b806089d5d5"/>
</p:tagLst>
</file>

<file path=ppt/tags/tag7.xml><?xml version="1.0" encoding="utf-8"?>
<p:tagLst xmlns:a="http://schemas.openxmlformats.org/drawingml/2006/main" xmlns:r="http://schemas.openxmlformats.org/officeDocument/2006/relationships" xmlns:p="http://schemas.openxmlformats.org/presentationml/2006/main">
  <p:tag name="ISLIDE.DIAGRAM" val="f70072d9-7b47-43bd-9f07-7b806089d5d5"/>
</p:tagLst>
</file>

<file path=ppt/tags/tag8.xml><?xml version="1.0" encoding="utf-8"?>
<p:tagLst xmlns:a="http://schemas.openxmlformats.org/drawingml/2006/main" xmlns:r="http://schemas.openxmlformats.org/officeDocument/2006/relationships" xmlns:p="http://schemas.openxmlformats.org/presentationml/2006/main">
  <p:tag name="ISLIDE.DIAGRAM" val="f70072d9-7b47-43bd-9f07-7b806089d5d5"/>
</p:tagLst>
</file>

<file path=ppt/tags/tag9.xml><?xml version="1.0" encoding="utf-8"?>
<p:tagLst xmlns:a="http://schemas.openxmlformats.org/drawingml/2006/main" xmlns:r="http://schemas.openxmlformats.org/officeDocument/2006/relationships" xmlns:p="http://schemas.openxmlformats.org/presentationml/2006/main">
  <p:tag name="ISLIDE.DIAGRAM" val="f70072d9-7b47-43bd-9f07-7b806089d5d5"/>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fontScheme name="uwtz3tvz">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10.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11.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12.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8.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ppt/theme/themeOverride9.xml><?xml version="1.0" encoding="utf-8"?>
<a:themeOverride xmlns:a="http://schemas.openxmlformats.org/drawingml/2006/main">
  <a:clrScheme name="自定义 237">
    <a:dk1>
      <a:srgbClr val="000000"/>
    </a:dk1>
    <a:lt1>
      <a:srgbClr val="FFFFFF"/>
    </a:lt1>
    <a:dk2>
      <a:srgbClr val="778495"/>
    </a:dk2>
    <a:lt2>
      <a:srgbClr val="F0F0F0"/>
    </a:lt2>
    <a:accent1>
      <a:srgbClr val="007779"/>
    </a:accent1>
    <a:accent2>
      <a:srgbClr val="061A21"/>
    </a:accent2>
    <a:accent3>
      <a:srgbClr val="007779"/>
    </a:accent3>
    <a:accent4>
      <a:srgbClr val="061A21"/>
    </a:accent4>
    <a:accent5>
      <a:srgbClr val="007779"/>
    </a:accent5>
    <a:accent6>
      <a:srgbClr val="061A21"/>
    </a:accent6>
    <a:hlink>
      <a:srgbClr val="407356"/>
    </a:hlink>
    <a:folHlink>
      <a:srgbClr val="EB9B9D"/>
    </a:folHlink>
  </a:clrScheme>
</a:themeOverride>
</file>

<file path=docProps/app.xml><?xml version="1.0" encoding="utf-8"?>
<Properties xmlns="http://schemas.openxmlformats.org/officeDocument/2006/extended-properties" xmlns:vt="http://schemas.openxmlformats.org/officeDocument/2006/docPropsVTypes">
  <TotalTime>5459</TotalTime>
  <Words>383</Words>
  <Application>Microsoft Office PowerPoint</Application>
  <PresentationFormat>عرض على الشاشة (9:16)‏</PresentationFormat>
  <Paragraphs>122</Paragraphs>
  <Slides>21</Slides>
  <Notes>17</Notes>
  <HiddenSlides>0</HiddenSlides>
  <MMClips>0</MMClips>
  <ScaleCrop>false</ScaleCrop>
  <HeadingPairs>
    <vt:vector size="6" baseType="variant">
      <vt:variant>
        <vt:lpstr>الخطوط المستخدمة</vt:lpstr>
      </vt:variant>
      <vt:variant>
        <vt:i4>11</vt:i4>
      </vt:variant>
      <vt:variant>
        <vt:lpstr>نسق</vt:lpstr>
      </vt:variant>
      <vt:variant>
        <vt:i4>1</vt:i4>
      </vt:variant>
      <vt:variant>
        <vt:lpstr>عناوين الشرائح</vt:lpstr>
      </vt:variant>
      <vt:variant>
        <vt:i4>21</vt:i4>
      </vt:variant>
    </vt:vector>
  </HeadingPairs>
  <TitlesOfParts>
    <vt:vector size="33" baseType="lpstr">
      <vt:lpstr>字魂59号-创粗黑</vt:lpstr>
      <vt:lpstr>SimSun</vt:lpstr>
      <vt:lpstr>Artifakt Element</vt:lpstr>
      <vt:lpstr>Arial</vt:lpstr>
      <vt:lpstr>Adobe Devanagari</vt:lpstr>
      <vt:lpstr>Roboto</vt:lpstr>
      <vt:lpstr>Montserrat SemiBold</vt:lpstr>
      <vt:lpstr>Open Sans Light</vt:lpstr>
      <vt:lpstr>Calibri</vt:lpstr>
      <vt:lpstr>Times New Roman</vt:lpstr>
      <vt:lpstr>SimSun</vt:lpstr>
      <vt:lpstr>第一PPT，www.1ppt.com</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蓝色商务风公司工作总结项目汇报PPT模板</dc:title>
  <dc:creator>user</dc:creator>
  <cp:keywords>第一PPT模板网-WWW.1PPT.COM</cp:keywords>
  <cp:lastModifiedBy>حساب Microsoft</cp:lastModifiedBy>
  <cp:revision>366</cp:revision>
  <dcterms:created xsi:type="dcterms:W3CDTF">2015-12-11T17:46:17Z</dcterms:created>
  <dcterms:modified xsi:type="dcterms:W3CDTF">2023-07-30T01:27:33Z</dcterms:modified>
</cp:coreProperties>
</file>